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6D4"/>
    <a:srgbClr val="939598"/>
    <a:srgbClr val="0A65A8"/>
    <a:srgbClr val="00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77907-F3B1-44CD-B994-A455926F99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06D14-B2F4-4AA9-B58C-4F8017C8AB99}">
      <dgm:prSet custT="1"/>
      <dgm:spPr>
        <a:ln>
          <a:solidFill>
            <a:srgbClr val="00306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Provide your supplier with:</a:t>
          </a:r>
        </a:p>
      </dgm:t>
    </dgm:pt>
    <dgm:pt modelId="{3F48DF15-0271-4B19-B99E-F8A310405A8F}" type="parTrans" cxnId="{32B3BF02-1CD3-4C4A-AC92-2BDA0675A2BD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6DE8A-D08A-4007-82C9-5E68555BF51D}" type="sibTrans" cxnId="{32B3BF02-1CD3-4C4A-AC92-2BDA0675A2BD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68327-359A-40E4-A704-8E75B2D36D33}">
      <dgm:prSet custT="1"/>
      <dgm:spPr>
        <a:ln>
          <a:solidFill>
            <a:srgbClr val="00306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GLN for Billing and Ship-to locations</a:t>
          </a:r>
        </a:p>
      </dgm:t>
    </dgm:pt>
    <dgm:pt modelId="{5E1EAF84-918D-46D4-A2AA-318D8E35C354}" type="parTrans" cxnId="{230C9948-7039-4942-BF3E-2D8A9B8A2108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3EAB6-7B31-46B2-9891-25982487D833}" type="sibTrans" cxnId="{230C9948-7039-4942-BF3E-2D8A9B8A2108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E63FF-0CDB-46F7-9A5F-2797F48D71AE}">
      <dgm:prSet custT="1"/>
      <dgm:spPr>
        <a:ln>
          <a:solidFill>
            <a:srgbClr val="00306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Email to associate with login</a:t>
          </a:r>
        </a:p>
      </dgm:t>
    </dgm:pt>
    <dgm:pt modelId="{B652AF18-D4FE-44B3-AC2E-C822579D3769}" type="parTrans" cxnId="{7614F1D3-187C-405B-9E2C-808C67DBEF3B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48A7E-0984-4AE3-A901-0D32D1D7F432}" type="sibTrans" cxnId="{7614F1D3-187C-405B-9E2C-808C67DBEF3B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F0AD4-134A-4198-BE6F-F04DF8F6859D}">
      <dgm:prSet custT="1"/>
      <dgm:spPr>
        <a:ln>
          <a:solidFill>
            <a:srgbClr val="003060"/>
          </a:solidFill>
        </a:ln>
      </dgm:spPr>
      <dgm:t>
        <a:bodyPr/>
        <a:lstStyle/>
        <a:p>
          <a:r>
            <a: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Address, City, State, Zip Code</a:t>
          </a:r>
        </a:p>
      </dgm:t>
    </dgm:pt>
    <dgm:pt modelId="{BAE2CA75-5111-4334-8453-1067142318F0}" type="parTrans" cxnId="{2E52C943-F2E1-4603-92CB-8FA580A867C6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DF3A4-9835-4548-BBF2-AD9A91E9543D}" type="sibTrans" cxnId="{2E52C943-F2E1-4603-92CB-8FA580A867C6}">
      <dgm:prSet/>
      <dgm:spPr/>
      <dgm:t>
        <a:bodyPr/>
        <a:lstStyle/>
        <a:p>
          <a:endParaRPr lang="en-US" sz="240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FA5AA-58F8-4804-AADD-2925BA65D32D}" type="pres">
      <dgm:prSet presAssocID="{30277907-F3B1-44CD-B994-A455926F99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7FDA0-ABBB-4176-B03F-FDC159DF179E}" type="pres">
      <dgm:prSet presAssocID="{6FF06D14-B2F4-4AA9-B58C-4F8017C8AB99}" presName="hierRoot1" presStyleCnt="0"/>
      <dgm:spPr/>
    </dgm:pt>
    <dgm:pt modelId="{8072678B-00CB-4676-B405-FBEB3736BF55}" type="pres">
      <dgm:prSet presAssocID="{6FF06D14-B2F4-4AA9-B58C-4F8017C8AB99}" presName="composite" presStyleCnt="0"/>
      <dgm:spPr/>
    </dgm:pt>
    <dgm:pt modelId="{97D85B75-FD4B-43EC-8175-8CD0B60D8088}" type="pres">
      <dgm:prSet presAssocID="{6FF06D14-B2F4-4AA9-B58C-4F8017C8AB99}" presName="background" presStyleLbl="node0" presStyleIdx="0" presStyleCnt="4"/>
      <dgm:spPr>
        <a:solidFill>
          <a:srgbClr val="0E86D4"/>
        </a:solidFill>
        <a:ln>
          <a:solidFill>
            <a:srgbClr val="003060"/>
          </a:solidFill>
        </a:ln>
      </dgm:spPr>
    </dgm:pt>
    <dgm:pt modelId="{70C067F1-7DBD-4FB4-A439-58E51B9E81CC}" type="pres">
      <dgm:prSet presAssocID="{6FF06D14-B2F4-4AA9-B58C-4F8017C8AB99}" presName="text" presStyleLbl="fgAcc0" presStyleIdx="0" presStyleCnt="4" custLinFactNeighborX="-525" custLinFactNeighborY="-5805">
        <dgm:presLayoutVars>
          <dgm:chPref val="3"/>
        </dgm:presLayoutVars>
      </dgm:prSet>
      <dgm:spPr/>
    </dgm:pt>
    <dgm:pt modelId="{888C8FD9-EE5C-4B8F-AC6F-9A6B80676AAC}" type="pres">
      <dgm:prSet presAssocID="{6FF06D14-B2F4-4AA9-B58C-4F8017C8AB99}" presName="hierChild2" presStyleCnt="0"/>
      <dgm:spPr/>
    </dgm:pt>
    <dgm:pt modelId="{35633A41-C1D1-4B6C-822C-4821F18E4507}" type="pres">
      <dgm:prSet presAssocID="{A7B68327-359A-40E4-A704-8E75B2D36D33}" presName="hierRoot1" presStyleCnt="0"/>
      <dgm:spPr/>
    </dgm:pt>
    <dgm:pt modelId="{B3F5CBEB-3352-4C86-8A94-A16D7C99B184}" type="pres">
      <dgm:prSet presAssocID="{A7B68327-359A-40E4-A704-8E75B2D36D33}" presName="composite" presStyleCnt="0"/>
      <dgm:spPr/>
    </dgm:pt>
    <dgm:pt modelId="{36E325DE-8404-489A-82F2-A2C8E53AC42E}" type="pres">
      <dgm:prSet presAssocID="{A7B68327-359A-40E4-A704-8E75B2D36D33}" presName="background" presStyleLbl="node0" presStyleIdx="1" presStyleCnt="4"/>
      <dgm:spPr>
        <a:solidFill>
          <a:srgbClr val="0E86D4"/>
        </a:solidFill>
        <a:ln>
          <a:solidFill>
            <a:srgbClr val="003060"/>
          </a:solidFill>
        </a:ln>
      </dgm:spPr>
    </dgm:pt>
    <dgm:pt modelId="{2A09B85B-8940-4E2C-8881-59CDB323E663}" type="pres">
      <dgm:prSet presAssocID="{A7B68327-359A-40E4-A704-8E75B2D36D33}" presName="text" presStyleLbl="fgAcc0" presStyleIdx="1" presStyleCnt="4">
        <dgm:presLayoutVars>
          <dgm:chPref val="3"/>
        </dgm:presLayoutVars>
      </dgm:prSet>
      <dgm:spPr/>
    </dgm:pt>
    <dgm:pt modelId="{5D71D553-BABC-499A-8A90-5A7BD0FFCF45}" type="pres">
      <dgm:prSet presAssocID="{A7B68327-359A-40E4-A704-8E75B2D36D33}" presName="hierChild2" presStyleCnt="0"/>
      <dgm:spPr/>
    </dgm:pt>
    <dgm:pt modelId="{749E5B1E-0E36-4B43-A182-3428709DB8DE}" type="pres">
      <dgm:prSet presAssocID="{393E63FF-0CDB-46F7-9A5F-2797F48D71AE}" presName="hierRoot1" presStyleCnt="0"/>
      <dgm:spPr/>
    </dgm:pt>
    <dgm:pt modelId="{17336BCE-C19F-4F83-AE5A-771096C98F97}" type="pres">
      <dgm:prSet presAssocID="{393E63FF-0CDB-46F7-9A5F-2797F48D71AE}" presName="composite" presStyleCnt="0"/>
      <dgm:spPr/>
    </dgm:pt>
    <dgm:pt modelId="{B5CEC67B-047A-47D5-B3EF-81D0ED5FD0F7}" type="pres">
      <dgm:prSet presAssocID="{393E63FF-0CDB-46F7-9A5F-2797F48D71AE}" presName="background" presStyleLbl="node0" presStyleIdx="2" presStyleCnt="4"/>
      <dgm:spPr>
        <a:solidFill>
          <a:srgbClr val="0E86D4"/>
        </a:solidFill>
        <a:ln>
          <a:solidFill>
            <a:srgbClr val="003060"/>
          </a:solidFill>
        </a:ln>
      </dgm:spPr>
    </dgm:pt>
    <dgm:pt modelId="{DE6865B5-B07F-4C30-BC58-FFAD6F6E4E85}" type="pres">
      <dgm:prSet presAssocID="{393E63FF-0CDB-46F7-9A5F-2797F48D71AE}" presName="text" presStyleLbl="fgAcc0" presStyleIdx="2" presStyleCnt="4">
        <dgm:presLayoutVars>
          <dgm:chPref val="3"/>
        </dgm:presLayoutVars>
      </dgm:prSet>
      <dgm:spPr/>
    </dgm:pt>
    <dgm:pt modelId="{C4F8816E-FDB2-45E7-BA5B-02C6F756E65B}" type="pres">
      <dgm:prSet presAssocID="{393E63FF-0CDB-46F7-9A5F-2797F48D71AE}" presName="hierChild2" presStyleCnt="0"/>
      <dgm:spPr/>
    </dgm:pt>
    <dgm:pt modelId="{89969EE1-3AA2-4553-AC5D-E4029255011E}" type="pres">
      <dgm:prSet presAssocID="{6CBF0AD4-134A-4198-BE6F-F04DF8F6859D}" presName="hierRoot1" presStyleCnt="0"/>
      <dgm:spPr/>
    </dgm:pt>
    <dgm:pt modelId="{D3A83945-6B4E-4289-9C28-40BC4370A892}" type="pres">
      <dgm:prSet presAssocID="{6CBF0AD4-134A-4198-BE6F-F04DF8F6859D}" presName="composite" presStyleCnt="0"/>
      <dgm:spPr/>
    </dgm:pt>
    <dgm:pt modelId="{064B9636-49DF-401F-A192-2A3DF1B55B19}" type="pres">
      <dgm:prSet presAssocID="{6CBF0AD4-134A-4198-BE6F-F04DF8F6859D}" presName="background" presStyleLbl="node0" presStyleIdx="3" presStyleCnt="4"/>
      <dgm:spPr>
        <a:solidFill>
          <a:srgbClr val="0E86D4"/>
        </a:solidFill>
        <a:ln>
          <a:solidFill>
            <a:srgbClr val="003060"/>
          </a:solidFill>
        </a:ln>
      </dgm:spPr>
    </dgm:pt>
    <dgm:pt modelId="{C142DE06-2A03-46FF-9755-E01B576F2027}" type="pres">
      <dgm:prSet presAssocID="{6CBF0AD4-134A-4198-BE6F-F04DF8F6859D}" presName="text" presStyleLbl="fgAcc0" presStyleIdx="3" presStyleCnt="4">
        <dgm:presLayoutVars>
          <dgm:chPref val="3"/>
        </dgm:presLayoutVars>
      </dgm:prSet>
      <dgm:spPr/>
    </dgm:pt>
    <dgm:pt modelId="{79229FD0-E3BE-46F1-B7CA-A783EDF52CCC}" type="pres">
      <dgm:prSet presAssocID="{6CBF0AD4-134A-4198-BE6F-F04DF8F6859D}" presName="hierChild2" presStyleCnt="0"/>
      <dgm:spPr/>
    </dgm:pt>
  </dgm:ptLst>
  <dgm:cxnLst>
    <dgm:cxn modelId="{32B3BF02-1CD3-4C4A-AC92-2BDA0675A2BD}" srcId="{30277907-F3B1-44CD-B994-A455926F99A5}" destId="{6FF06D14-B2F4-4AA9-B58C-4F8017C8AB99}" srcOrd="0" destOrd="0" parTransId="{3F48DF15-0271-4B19-B99E-F8A310405A8F}" sibTransId="{F326DE8A-D08A-4007-82C9-5E68555BF51D}"/>
    <dgm:cxn modelId="{2E52C943-F2E1-4603-92CB-8FA580A867C6}" srcId="{30277907-F3B1-44CD-B994-A455926F99A5}" destId="{6CBF0AD4-134A-4198-BE6F-F04DF8F6859D}" srcOrd="3" destOrd="0" parTransId="{BAE2CA75-5111-4334-8453-1067142318F0}" sibTransId="{B13DF3A4-9835-4548-BBF2-AD9A91E9543D}"/>
    <dgm:cxn modelId="{230C9948-7039-4942-BF3E-2D8A9B8A2108}" srcId="{30277907-F3B1-44CD-B994-A455926F99A5}" destId="{A7B68327-359A-40E4-A704-8E75B2D36D33}" srcOrd="1" destOrd="0" parTransId="{5E1EAF84-918D-46D4-A2AA-318D8E35C354}" sibTransId="{8C93EAB6-7B31-46B2-9891-25982487D833}"/>
    <dgm:cxn modelId="{CB951D52-538B-47C0-AE28-10CC82641EC6}" type="presOf" srcId="{393E63FF-0CDB-46F7-9A5F-2797F48D71AE}" destId="{DE6865B5-B07F-4C30-BC58-FFAD6F6E4E85}" srcOrd="0" destOrd="0" presId="urn:microsoft.com/office/officeart/2005/8/layout/hierarchy1"/>
    <dgm:cxn modelId="{3E7B6763-54B3-4C75-8DED-DC12755B0942}" type="presOf" srcId="{6CBF0AD4-134A-4198-BE6F-F04DF8F6859D}" destId="{C142DE06-2A03-46FF-9755-E01B576F2027}" srcOrd="0" destOrd="0" presId="urn:microsoft.com/office/officeart/2005/8/layout/hierarchy1"/>
    <dgm:cxn modelId="{9C88EA63-A8B1-422C-A7AC-9E4F3AA8DEBF}" type="presOf" srcId="{6FF06D14-B2F4-4AA9-B58C-4F8017C8AB99}" destId="{70C067F1-7DBD-4FB4-A439-58E51B9E81CC}" srcOrd="0" destOrd="0" presId="urn:microsoft.com/office/officeart/2005/8/layout/hierarchy1"/>
    <dgm:cxn modelId="{5C03C170-F223-46D8-8725-7A6E12E58FA7}" type="presOf" srcId="{30277907-F3B1-44CD-B994-A455926F99A5}" destId="{354FA5AA-58F8-4804-AADD-2925BA65D32D}" srcOrd="0" destOrd="0" presId="urn:microsoft.com/office/officeart/2005/8/layout/hierarchy1"/>
    <dgm:cxn modelId="{7614F1D3-187C-405B-9E2C-808C67DBEF3B}" srcId="{30277907-F3B1-44CD-B994-A455926F99A5}" destId="{393E63FF-0CDB-46F7-9A5F-2797F48D71AE}" srcOrd="2" destOrd="0" parTransId="{B652AF18-D4FE-44B3-AC2E-C822579D3769}" sibTransId="{FFA48A7E-0984-4AE3-A901-0D32D1D7F432}"/>
    <dgm:cxn modelId="{BC1A05EF-8C78-4C31-BF39-9549977B862B}" type="presOf" srcId="{A7B68327-359A-40E4-A704-8E75B2D36D33}" destId="{2A09B85B-8940-4E2C-8881-59CDB323E663}" srcOrd="0" destOrd="0" presId="urn:microsoft.com/office/officeart/2005/8/layout/hierarchy1"/>
    <dgm:cxn modelId="{B087E946-92F9-472D-84E7-E85190456037}" type="presParOf" srcId="{354FA5AA-58F8-4804-AADD-2925BA65D32D}" destId="{79B7FDA0-ABBB-4176-B03F-FDC159DF179E}" srcOrd="0" destOrd="0" presId="urn:microsoft.com/office/officeart/2005/8/layout/hierarchy1"/>
    <dgm:cxn modelId="{0012F861-5193-4408-86DC-2B90EFA18363}" type="presParOf" srcId="{79B7FDA0-ABBB-4176-B03F-FDC159DF179E}" destId="{8072678B-00CB-4676-B405-FBEB3736BF55}" srcOrd="0" destOrd="0" presId="urn:microsoft.com/office/officeart/2005/8/layout/hierarchy1"/>
    <dgm:cxn modelId="{D6396DD7-F9C4-4459-8964-3A5857D87ECF}" type="presParOf" srcId="{8072678B-00CB-4676-B405-FBEB3736BF55}" destId="{97D85B75-FD4B-43EC-8175-8CD0B60D8088}" srcOrd="0" destOrd="0" presId="urn:microsoft.com/office/officeart/2005/8/layout/hierarchy1"/>
    <dgm:cxn modelId="{140AD385-9EC8-4577-BAF9-36D09D79972C}" type="presParOf" srcId="{8072678B-00CB-4676-B405-FBEB3736BF55}" destId="{70C067F1-7DBD-4FB4-A439-58E51B9E81CC}" srcOrd="1" destOrd="0" presId="urn:microsoft.com/office/officeart/2005/8/layout/hierarchy1"/>
    <dgm:cxn modelId="{718DC269-927B-44DB-BEED-09930D5B1C23}" type="presParOf" srcId="{79B7FDA0-ABBB-4176-B03F-FDC159DF179E}" destId="{888C8FD9-EE5C-4B8F-AC6F-9A6B80676AAC}" srcOrd="1" destOrd="0" presId="urn:microsoft.com/office/officeart/2005/8/layout/hierarchy1"/>
    <dgm:cxn modelId="{DBBFFA99-B9DB-4939-A3F1-8FFC74131F03}" type="presParOf" srcId="{354FA5AA-58F8-4804-AADD-2925BA65D32D}" destId="{35633A41-C1D1-4B6C-822C-4821F18E4507}" srcOrd="1" destOrd="0" presId="urn:microsoft.com/office/officeart/2005/8/layout/hierarchy1"/>
    <dgm:cxn modelId="{463654F1-5D83-49FE-825A-882E9840EF4F}" type="presParOf" srcId="{35633A41-C1D1-4B6C-822C-4821F18E4507}" destId="{B3F5CBEB-3352-4C86-8A94-A16D7C99B184}" srcOrd="0" destOrd="0" presId="urn:microsoft.com/office/officeart/2005/8/layout/hierarchy1"/>
    <dgm:cxn modelId="{E209E1BC-78F7-4D67-840A-7AC032BF9793}" type="presParOf" srcId="{B3F5CBEB-3352-4C86-8A94-A16D7C99B184}" destId="{36E325DE-8404-489A-82F2-A2C8E53AC42E}" srcOrd="0" destOrd="0" presId="urn:microsoft.com/office/officeart/2005/8/layout/hierarchy1"/>
    <dgm:cxn modelId="{FE29BCF1-BB01-4A21-9D0E-54B1A06B2197}" type="presParOf" srcId="{B3F5CBEB-3352-4C86-8A94-A16D7C99B184}" destId="{2A09B85B-8940-4E2C-8881-59CDB323E663}" srcOrd="1" destOrd="0" presId="urn:microsoft.com/office/officeart/2005/8/layout/hierarchy1"/>
    <dgm:cxn modelId="{27FC3D76-82F1-40DB-9AA0-9B7CD5139F0F}" type="presParOf" srcId="{35633A41-C1D1-4B6C-822C-4821F18E4507}" destId="{5D71D553-BABC-499A-8A90-5A7BD0FFCF45}" srcOrd="1" destOrd="0" presId="urn:microsoft.com/office/officeart/2005/8/layout/hierarchy1"/>
    <dgm:cxn modelId="{F37E08E7-1526-48AA-977F-E94D94A0A395}" type="presParOf" srcId="{354FA5AA-58F8-4804-AADD-2925BA65D32D}" destId="{749E5B1E-0E36-4B43-A182-3428709DB8DE}" srcOrd="2" destOrd="0" presId="urn:microsoft.com/office/officeart/2005/8/layout/hierarchy1"/>
    <dgm:cxn modelId="{FC4731E3-6F41-4EF3-A981-4574CA43FEF6}" type="presParOf" srcId="{749E5B1E-0E36-4B43-A182-3428709DB8DE}" destId="{17336BCE-C19F-4F83-AE5A-771096C98F97}" srcOrd="0" destOrd="0" presId="urn:microsoft.com/office/officeart/2005/8/layout/hierarchy1"/>
    <dgm:cxn modelId="{776DF900-12C3-4D37-9106-2DDE472D4149}" type="presParOf" srcId="{17336BCE-C19F-4F83-AE5A-771096C98F97}" destId="{B5CEC67B-047A-47D5-B3EF-81D0ED5FD0F7}" srcOrd="0" destOrd="0" presId="urn:microsoft.com/office/officeart/2005/8/layout/hierarchy1"/>
    <dgm:cxn modelId="{8D01D124-BACC-4992-8668-43F7FFA7F6EC}" type="presParOf" srcId="{17336BCE-C19F-4F83-AE5A-771096C98F97}" destId="{DE6865B5-B07F-4C30-BC58-FFAD6F6E4E85}" srcOrd="1" destOrd="0" presId="urn:microsoft.com/office/officeart/2005/8/layout/hierarchy1"/>
    <dgm:cxn modelId="{1DCEE440-1958-484C-AC70-3143FC310A54}" type="presParOf" srcId="{749E5B1E-0E36-4B43-A182-3428709DB8DE}" destId="{C4F8816E-FDB2-45E7-BA5B-02C6F756E65B}" srcOrd="1" destOrd="0" presId="urn:microsoft.com/office/officeart/2005/8/layout/hierarchy1"/>
    <dgm:cxn modelId="{A0E7DD40-8A77-4F3F-B43F-58C2FAFCDCB2}" type="presParOf" srcId="{354FA5AA-58F8-4804-AADD-2925BA65D32D}" destId="{89969EE1-3AA2-4553-AC5D-E4029255011E}" srcOrd="3" destOrd="0" presId="urn:microsoft.com/office/officeart/2005/8/layout/hierarchy1"/>
    <dgm:cxn modelId="{F7E5D225-5D93-4946-982C-AFE1EB8DE2F3}" type="presParOf" srcId="{89969EE1-3AA2-4553-AC5D-E4029255011E}" destId="{D3A83945-6B4E-4289-9C28-40BC4370A892}" srcOrd="0" destOrd="0" presId="urn:microsoft.com/office/officeart/2005/8/layout/hierarchy1"/>
    <dgm:cxn modelId="{67D3D851-5A3E-4980-81CD-E7957786A5CC}" type="presParOf" srcId="{D3A83945-6B4E-4289-9C28-40BC4370A892}" destId="{064B9636-49DF-401F-A192-2A3DF1B55B19}" srcOrd="0" destOrd="0" presId="urn:microsoft.com/office/officeart/2005/8/layout/hierarchy1"/>
    <dgm:cxn modelId="{2273200F-AD19-43EB-B695-89366DB1184E}" type="presParOf" srcId="{D3A83945-6B4E-4289-9C28-40BC4370A892}" destId="{C142DE06-2A03-46FF-9755-E01B576F2027}" srcOrd="1" destOrd="0" presId="urn:microsoft.com/office/officeart/2005/8/layout/hierarchy1"/>
    <dgm:cxn modelId="{EC81DB89-0562-41ED-BF69-D9BE290D3C25}" type="presParOf" srcId="{89969EE1-3AA2-4553-AC5D-E4029255011E}" destId="{79229FD0-E3BE-46F1-B7CA-A783EDF52C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46665-101D-440A-8AD7-BDF021E1F61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D990038-F379-4DA7-A179-218E4A4D4956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Open two emails: one with username, one with temporary password.</a:t>
          </a:r>
        </a:p>
      </dgm:t>
    </dgm:pt>
    <dgm:pt modelId="{F6F25E15-5D97-4F90-8F84-79CB9FC3AF81}" type="parTrans" cxnId="{B8103F4F-4C71-4917-ACBE-5B68332774D1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1F18-3812-4DF4-9B8D-B912407D06C0}" type="sibTrans" cxnId="{B8103F4F-4C71-4917-ACBE-5B68332774D1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56171-9E64-4B84-8755-0BA1D9436379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Navigate to www.rs-dscsa-portal.track-n-trace.net.</a:t>
          </a:r>
        </a:p>
      </dgm:t>
    </dgm:pt>
    <dgm:pt modelId="{AB6DBE56-B8E2-4BEC-9FE2-02CDDAED2196}" type="parTrans" cxnId="{BE54AC26-7BC7-4111-86E9-103E150CEC23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ED978-D493-4BFF-9AB7-B5CEB5277191}" type="sibTrans" cxnId="{BE54AC26-7BC7-4111-86E9-103E150CEC23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A1170-D51B-45F8-8274-34428EB04BFA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Log in and change your password.</a:t>
          </a:r>
        </a:p>
      </dgm:t>
    </dgm:pt>
    <dgm:pt modelId="{C5FE8EE5-8C6A-49A8-AA34-97B59B1D4205}" type="parTrans" cxnId="{2E73F99B-1BE3-47EF-A3D5-02C71017770D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DB32E-0AA8-47BF-B609-C3E87B35B3A1}" type="sibTrans" cxnId="{2E73F99B-1BE3-47EF-A3D5-02C71017770D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FD8E0-57D2-4B4D-83E2-455607B0A5FC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Follow password requirements:</a:t>
          </a:r>
        </a:p>
      </dgm:t>
    </dgm:pt>
    <dgm:pt modelId="{9056E933-9DC1-42F2-AE48-48B3D799B3C0}" type="parTrans" cxnId="{A6FE793C-B7C4-4D35-9E9C-97F024B9BE59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BC2ED-6D6B-473C-BD52-F214DEF96915}" type="sibTrans" cxnId="{A6FE793C-B7C4-4D35-9E9C-97F024B9BE59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9CE0F-A049-4802-BAC5-F922C9B89E36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• 1 Uppercase, 1 Lowercase, 1 Number, 1 Special Character.</a:t>
          </a:r>
        </a:p>
      </dgm:t>
    </dgm:pt>
    <dgm:pt modelId="{48216B6F-95CA-4BFC-9B8D-F1325EFBD5BB}" type="parTrans" cxnId="{B7E42022-7963-458D-8960-ACD68FDC319A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A0CEF-FB7F-4FD2-AECB-01BCDDF7E2A9}" type="sibTrans" cxnId="{B7E42022-7963-458D-8960-ACD68FDC319A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16212-8BDF-469C-891C-FB68B99D6FD8}">
      <dgm:prSet/>
      <dgm:spPr/>
      <dgm:t>
        <a:bodyPr anchor="ctr"/>
        <a:lstStyle/>
        <a:p>
          <a:pPr>
            <a:defRPr cap="all"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Access ‘DSCSA Compliance Reports’ to view shipments.</a:t>
          </a:r>
        </a:p>
      </dgm:t>
    </dgm:pt>
    <dgm:pt modelId="{73202775-9CA7-494F-93EC-14B3B9C6B762}" type="parTrans" cxnId="{C2173675-E8EF-45F9-8725-7FCB76D89960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449C8-C612-4CE1-A061-5CB1C1025FEF}" type="sibTrans" cxnId="{C2173675-E8EF-45F9-8725-7FCB76D89960}">
      <dgm:prSet/>
      <dgm:spPr/>
      <dgm:t>
        <a:bodyPr/>
        <a:lstStyle/>
        <a:p>
          <a:endParaRPr lang="en-US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CB08C-879A-4B8E-9E69-30C47300190B}" type="pres">
      <dgm:prSet presAssocID="{EDF46665-101D-440A-8AD7-BDF021E1F61A}" presName="root" presStyleCnt="0">
        <dgm:presLayoutVars>
          <dgm:dir/>
          <dgm:resizeHandles val="exact"/>
        </dgm:presLayoutVars>
      </dgm:prSet>
      <dgm:spPr/>
    </dgm:pt>
    <dgm:pt modelId="{4041972B-F717-4244-A665-1ACD0C0A0CCB}" type="pres">
      <dgm:prSet presAssocID="{AD990038-F379-4DA7-A179-218E4A4D4956}" presName="compNode" presStyleCnt="0"/>
      <dgm:spPr/>
    </dgm:pt>
    <dgm:pt modelId="{86193BFA-9BDB-4B10-9AF7-23AF5098469B}" type="pres">
      <dgm:prSet presAssocID="{AD990038-F379-4DA7-A179-218E4A4D4956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962ADE1-2237-443D-ABEC-7C0291FE39A1}" type="pres">
      <dgm:prSet presAssocID="{AD990038-F379-4DA7-A179-218E4A4D495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50124A5-E01C-45B1-864C-1B9AB4AE808F}" type="pres">
      <dgm:prSet presAssocID="{AD990038-F379-4DA7-A179-218E4A4D4956}" presName="spaceRect" presStyleCnt="0"/>
      <dgm:spPr/>
    </dgm:pt>
    <dgm:pt modelId="{B78C7BAC-11D7-4F37-8B09-F0F471DA453F}" type="pres">
      <dgm:prSet presAssocID="{AD990038-F379-4DA7-A179-218E4A4D4956}" presName="textRect" presStyleLbl="revTx" presStyleIdx="0" presStyleCnt="6">
        <dgm:presLayoutVars>
          <dgm:chMax val="1"/>
          <dgm:chPref val="1"/>
        </dgm:presLayoutVars>
      </dgm:prSet>
      <dgm:spPr/>
    </dgm:pt>
    <dgm:pt modelId="{DBEDBF13-1409-4037-9E10-9BEDA3AFFF52}" type="pres">
      <dgm:prSet presAssocID="{4AD91F18-3812-4DF4-9B8D-B912407D06C0}" presName="sibTrans" presStyleCnt="0"/>
      <dgm:spPr/>
    </dgm:pt>
    <dgm:pt modelId="{60CF88BC-6AAB-427F-8BA9-E05F28C829A2}" type="pres">
      <dgm:prSet presAssocID="{07D56171-9E64-4B84-8755-0BA1D9436379}" presName="compNode" presStyleCnt="0"/>
      <dgm:spPr/>
    </dgm:pt>
    <dgm:pt modelId="{2012FA82-6D69-455C-BD49-6EC3D81AE338}" type="pres">
      <dgm:prSet presAssocID="{07D56171-9E64-4B84-8755-0BA1D9436379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2FF35D0-4C7E-4A3B-B11E-F16EE52562F4}" type="pres">
      <dgm:prSet presAssocID="{07D56171-9E64-4B84-8755-0BA1D943637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36842E89-30D8-4B57-A04C-2276B8CCBBE0}" type="pres">
      <dgm:prSet presAssocID="{07D56171-9E64-4B84-8755-0BA1D9436379}" presName="spaceRect" presStyleCnt="0"/>
      <dgm:spPr/>
    </dgm:pt>
    <dgm:pt modelId="{5C704A0E-76A7-452E-9B8D-E0779EB45770}" type="pres">
      <dgm:prSet presAssocID="{07D56171-9E64-4B84-8755-0BA1D9436379}" presName="textRect" presStyleLbl="revTx" presStyleIdx="1" presStyleCnt="6">
        <dgm:presLayoutVars>
          <dgm:chMax val="1"/>
          <dgm:chPref val="1"/>
        </dgm:presLayoutVars>
      </dgm:prSet>
      <dgm:spPr/>
    </dgm:pt>
    <dgm:pt modelId="{8E820F81-5E8F-4F90-92C8-42FAC2E2EE17}" type="pres">
      <dgm:prSet presAssocID="{887ED978-D493-4BFF-9AB7-B5CEB5277191}" presName="sibTrans" presStyleCnt="0"/>
      <dgm:spPr/>
    </dgm:pt>
    <dgm:pt modelId="{D124058F-FC16-47C0-AA24-8691A403D084}" type="pres">
      <dgm:prSet presAssocID="{B39A1170-D51B-45F8-8274-34428EB04BFA}" presName="compNode" presStyleCnt="0"/>
      <dgm:spPr/>
    </dgm:pt>
    <dgm:pt modelId="{0769AE80-6674-4970-83FE-F65F1FDE36BF}" type="pres">
      <dgm:prSet presAssocID="{B39A1170-D51B-45F8-8274-34428EB04BFA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E944E7F-56BA-4646-9094-D80999948B7C}" type="pres">
      <dgm:prSet presAssocID="{B39A1170-D51B-45F8-8274-34428EB04BF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4739844D-E67E-46E0-8C0C-8783F9512BF6}" type="pres">
      <dgm:prSet presAssocID="{B39A1170-D51B-45F8-8274-34428EB04BFA}" presName="spaceRect" presStyleCnt="0"/>
      <dgm:spPr/>
    </dgm:pt>
    <dgm:pt modelId="{CF6CD27D-A0F0-4920-8FB0-CB0180EE3D58}" type="pres">
      <dgm:prSet presAssocID="{B39A1170-D51B-45F8-8274-34428EB04BFA}" presName="textRect" presStyleLbl="revTx" presStyleIdx="2" presStyleCnt="6">
        <dgm:presLayoutVars>
          <dgm:chMax val="1"/>
          <dgm:chPref val="1"/>
        </dgm:presLayoutVars>
      </dgm:prSet>
      <dgm:spPr/>
    </dgm:pt>
    <dgm:pt modelId="{9AB19F7E-3865-41C8-A208-005A35B7AF1D}" type="pres">
      <dgm:prSet presAssocID="{6C7DB32E-0AA8-47BF-B609-C3E87B35B3A1}" presName="sibTrans" presStyleCnt="0"/>
      <dgm:spPr/>
    </dgm:pt>
    <dgm:pt modelId="{FF07F686-D31A-4968-89A8-FBE30CBD0112}" type="pres">
      <dgm:prSet presAssocID="{5D7FD8E0-57D2-4B4D-83E2-455607B0A5FC}" presName="compNode" presStyleCnt="0"/>
      <dgm:spPr/>
    </dgm:pt>
    <dgm:pt modelId="{9520BCD7-883A-4262-8041-4BD0A8718BAC}" type="pres">
      <dgm:prSet presAssocID="{5D7FD8E0-57D2-4B4D-83E2-455607B0A5FC}" presName="iconBgRect" presStyleLbl="bgShp" presStyleIdx="3" presStyleCnt="6" custLinFactX="-288728" custLinFactY="100000" custLinFactNeighborX="-300000" custLinFactNeighborY="130066"/>
      <dgm:spPr>
        <a:prstGeom prst="round2DiagRect">
          <a:avLst>
            <a:gd name="adj1" fmla="val 29727"/>
            <a:gd name="adj2" fmla="val 0"/>
          </a:avLst>
        </a:prstGeom>
      </dgm:spPr>
    </dgm:pt>
    <dgm:pt modelId="{F9408E6B-DCD9-4F9F-96D5-B5CE999A814A}" type="pres">
      <dgm:prSet presAssocID="{5D7FD8E0-57D2-4B4D-83E2-455607B0A5FC}" presName="iconRect" presStyleLbl="node1" presStyleIdx="3" presStyleCnt="6" custLinFactX="-500000" custLinFactY="200000" custLinFactNeighborX="-526068" custLinFactNeighborY="20122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A72F5EF-8240-4B7B-A970-E3E5025F71BD}" type="pres">
      <dgm:prSet presAssocID="{5D7FD8E0-57D2-4B4D-83E2-455607B0A5FC}" presName="spaceRect" presStyleCnt="0"/>
      <dgm:spPr/>
    </dgm:pt>
    <dgm:pt modelId="{50F524B0-0215-452E-BACF-A3B77623EC7C}" type="pres">
      <dgm:prSet presAssocID="{5D7FD8E0-57D2-4B4D-83E2-455607B0A5FC}" presName="textRect" presStyleLbl="revTx" presStyleIdx="3" presStyleCnt="6" custLinFactX="-153858" custLinFactY="203705" custLinFactNeighborX="-200000" custLinFactNeighborY="300000">
        <dgm:presLayoutVars>
          <dgm:chMax val="1"/>
          <dgm:chPref val="1"/>
        </dgm:presLayoutVars>
      </dgm:prSet>
      <dgm:spPr/>
    </dgm:pt>
    <dgm:pt modelId="{69BB64AD-4094-4B62-951B-356DB51F1143}" type="pres">
      <dgm:prSet presAssocID="{81BBC2ED-6D6B-473C-BD52-F214DEF96915}" presName="sibTrans" presStyleCnt="0"/>
      <dgm:spPr/>
    </dgm:pt>
    <dgm:pt modelId="{8B135AD1-5193-4844-BC7D-176FD87B8208}" type="pres">
      <dgm:prSet presAssocID="{EA79CE0F-A049-4802-BAC5-F922C9B89E36}" presName="compNode" presStyleCnt="0"/>
      <dgm:spPr/>
    </dgm:pt>
    <dgm:pt modelId="{0E3B24CA-D16A-4938-B2E4-05842B15068D}" type="pres">
      <dgm:prSet presAssocID="{EA79CE0F-A049-4802-BAC5-F922C9B89E36}" presName="iconBgRect" presStyleLbl="bgShp" presStyleIdx="4" presStyleCnt="6" custLinFactNeighborX="-5630" custLinFactNeighborY="1233"/>
      <dgm:spPr>
        <a:prstGeom prst="round2DiagRect">
          <a:avLst>
            <a:gd name="adj1" fmla="val 29727"/>
            <a:gd name="adj2" fmla="val 0"/>
          </a:avLst>
        </a:prstGeom>
      </dgm:spPr>
    </dgm:pt>
    <dgm:pt modelId="{52536E78-6B02-41E3-B6CF-56D89C22E2FF}" type="pres">
      <dgm:prSet presAssocID="{EA79CE0F-A049-4802-BAC5-F922C9B89E36}" presName="iconRect" presStyleLbl="node1" presStyleIdx="4" presStyleCnt="6" custLinFactNeighborX="-12581" custLinFactNeighborY="321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39DB7DD2-3434-4C3C-883D-46D395B4C5DA}" type="pres">
      <dgm:prSet presAssocID="{EA79CE0F-A049-4802-BAC5-F922C9B89E36}" presName="spaceRect" presStyleCnt="0"/>
      <dgm:spPr/>
    </dgm:pt>
    <dgm:pt modelId="{6518E8AA-36F6-4794-8350-04E518F38C05}" type="pres">
      <dgm:prSet presAssocID="{EA79CE0F-A049-4802-BAC5-F922C9B89E36}" presName="textRect" presStyleLbl="revTx" presStyleIdx="4" presStyleCnt="6" custLinFactNeighborX="1027" custLinFactNeighborY="-14267">
        <dgm:presLayoutVars>
          <dgm:chMax val="1"/>
          <dgm:chPref val="1"/>
        </dgm:presLayoutVars>
      </dgm:prSet>
      <dgm:spPr/>
    </dgm:pt>
    <dgm:pt modelId="{6DDA3CB4-250D-4B05-883C-04C5F0A2392A}" type="pres">
      <dgm:prSet presAssocID="{B1CA0CEF-FB7F-4FD2-AECB-01BCDDF7E2A9}" presName="sibTrans" presStyleCnt="0"/>
      <dgm:spPr/>
    </dgm:pt>
    <dgm:pt modelId="{3E307F1B-24E9-4A4D-8F60-93DC72D72580}" type="pres">
      <dgm:prSet presAssocID="{AE816212-8BDF-469C-891C-FB68B99D6FD8}" presName="compNode" presStyleCnt="0"/>
      <dgm:spPr/>
    </dgm:pt>
    <dgm:pt modelId="{94DFE4FC-87C7-42CF-AB7B-80FC8BE22BD9}" type="pres">
      <dgm:prSet presAssocID="{AE816212-8BDF-469C-891C-FB68B99D6FD8}" presName="iconBgRect" presStyleLbl="bgShp" presStyleIdx="5" presStyleCnt="6" custLinFactNeighborX="-10886" custLinFactNeighborY="1233"/>
      <dgm:spPr>
        <a:prstGeom prst="round2DiagRect">
          <a:avLst>
            <a:gd name="adj1" fmla="val 29727"/>
            <a:gd name="adj2" fmla="val 0"/>
          </a:avLst>
        </a:prstGeom>
      </dgm:spPr>
    </dgm:pt>
    <dgm:pt modelId="{03EA6C47-5567-494E-ADD4-9DF3F80A15B7}" type="pres">
      <dgm:prSet presAssocID="{AE816212-8BDF-469C-891C-FB68B99D6FD8}" presName="iconRect" presStyleLbl="node1" presStyleIdx="5" presStyleCnt="6" custLinFactNeighborX="-18972" custLinFactNeighborY="214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outline"/>
        </a:ext>
      </dgm:extLst>
    </dgm:pt>
    <dgm:pt modelId="{9D00A6C1-DAD8-4B0D-9119-5A466D2CB209}" type="pres">
      <dgm:prSet presAssocID="{AE816212-8BDF-469C-891C-FB68B99D6FD8}" presName="spaceRect" presStyleCnt="0"/>
      <dgm:spPr/>
    </dgm:pt>
    <dgm:pt modelId="{57DB2BB5-DA72-4BA7-B3E8-6F48C29E870E}" type="pres">
      <dgm:prSet presAssocID="{AE816212-8BDF-469C-891C-FB68B99D6FD8}" presName="textRect" presStyleLbl="revTx" presStyleIdx="5" presStyleCnt="6" custLinFactNeighborX="-6640" custLinFactNeighborY="-24850">
        <dgm:presLayoutVars>
          <dgm:chMax val="1"/>
          <dgm:chPref val="1"/>
        </dgm:presLayoutVars>
      </dgm:prSet>
      <dgm:spPr/>
    </dgm:pt>
  </dgm:ptLst>
  <dgm:cxnLst>
    <dgm:cxn modelId="{B4080A15-B25A-4AA5-B936-B23E492655AE}" type="presOf" srcId="{5D7FD8E0-57D2-4B4D-83E2-455607B0A5FC}" destId="{50F524B0-0215-452E-BACF-A3B77623EC7C}" srcOrd="0" destOrd="0" presId="urn:microsoft.com/office/officeart/2018/5/layout/IconLeafLabelList"/>
    <dgm:cxn modelId="{B7E42022-7963-458D-8960-ACD68FDC319A}" srcId="{EDF46665-101D-440A-8AD7-BDF021E1F61A}" destId="{EA79CE0F-A049-4802-BAC5-F922C9B89E36}" srcOrd="4" destOrd="0" parTransId="{48216B6F-95CA-4BFC-9B8D-F1325EFBD5BB}" sibTransId="{B1CA0CEF-FB7F-4FD2-AECB-01BCDDF7E2A9}"/>
    <dgm:cxn modelId="{BE54AC26-7BC7-4111-86E9-103E150CEC23}" srcId="{EDF46665-101D-440A-8AD7-BDF021E1F61A}" destId="{07D56171-9E64-4B84-8755-0BA1D9436379}" srcOrd="1" destOrd="0" parTransId="{AB6DBE56-B8E2-4BEC-9FE2-02CDDAED2196}" sibTransId="{887ED978-D493-4BFF-9AB7-B5CEB5277191}"/>
    <dgm:cxn modelId="{A6FE793C-B7C4-4D35-9E9C-97F024B9BE59}" srcId="{EDF46665-101D-440A-8AD7-BDF021E1F61A}" destId="{5D7FD8E0-57D2-4B4D-83E2-455607B0A5FC}" srcOrd="3" destOrd="0" parTransId="{9056E933-9DC1-42F2-AE48-48B3D799B3C0}" sibTransId="{81BBC2ED-6D6B-473C-BD52-F214DEF96915}"/>
    <dgm:cxn modelId="{B8103F4F-4C71-4917-ACBE-5B68332774D1}" srcId="{EDF46665-101D-440A-8AD7-BDF021E1F61A}" destId="{AD990038-F379-4DA7-A179-218E4A4D4956}" srcOrd="0" destOrd="0" parTransId="{F6F25E15-5D97-4F90-8F84-79CB9FC3AF81}" sibTransId="{4AD91F18-3812-4DF4-9B8D-B912407D06C0}"/>
    <dgm:cxn modelId="{6C000F68-6694-42C6-8CAF-1FE112F79C70}" type="presOf" srcId="{B39A1170-D51B-45F8-8274-34428EB04BFA}" destId="{CF6CD27D-A0F0-4920-8FB0-CB0180EE3D58}" srcOrd="0" destOrd="0" presId="urn:microsoft.com/office/officeart/2018/5/layout/IconLeafLabelList"/>
    <dgm:cxn modelId="{3DAED86C-4421-44AD-8E0C-3EEEA15F4DC2}" type="presOf" srcId="{07D56171-9E64-4B84-8755-0BA1D9436379}" destId="{5C704A0E-76A7-452E-9B8D-E0779EB45770}" srcOrd="0" destOrd="0" presId="urn:microsoft.com/office/officeart/2018/5/layout/IconLeafLabelList"/>
    <dgm:cxn modelId="{97A4A673-E844-4267-84CA-53D8D0EADDAF}" type="presOf" srcId="{EA79CE0F-A049-4802-BAC5-F922C9B89E36}" destId="{6518E8AA-36F6-4794-8350-04E518F38C05}" srcOrd="0" destOrd="0" presId="urn:microsoft.com/office/officeart/2018/5/layout/IconLeafLabelList"/>
    <dgm:cxn modelId="{C2173675-E8EF-45F9-8725-7FCB76D89960}" srcId="{EDF46665-101D-440A-8AD7-BDF021E1F61A}" destId="{AE816212-8BDF-469C-891C-FB68B99D6FD8}" srcOrd="5" destOrd="0" parTransId="{73202775-9CA7-494F-93EC-14B3B9C6B762}" sibTransId="{296449C8-C612-4CE1-A061-5CB1C1025FEF}"/>
    <dgm:cxn modelId="{2E73F99B-1BE3-47EF-A3D5-02C71017770D}" srcId="{EDF46665-101D-440A-8AD7-BDF021E1F61A}" destId="{B39A1170-D51B-45F8-8274-34428EB04BFA}" srcOrd="2" destOrd="0" parTransId="{C5FE8EE5-8C6A-49A8-AA34-97B59B1D4205}" sibTransId="{6C7DB32E-0AA8-47BF-B609-C3E87B35B3A1}"/>
    <dgm:cxn modelId="{2F02FCBB-EF83-4A69-A103-679F9AAA10CF}" type="presOf" srcId="{EDF46665-101D-440A-8AD7-BDF021E1F61A}" destId="{C0BCB08C-879A-4B8E-9E69-30C47300190B}" srcOrd="0" destOrd="0" presId="urn:microsoft.com/office/officeart/2018/5/layout/IconLeafLabelList"/>
    <dgm:cxn modelId="{693359C9-5935-4C97-BEB9-2D19C75203D4}" type="presOf" srcId="{AD990038-F379-4DA7-A179-218E4A4D4956}" destId="{B78C7BAC-11D7-4F37-8B09-F0F471DA453F}" srcOrd="0" destOrd="0" presId="urn:microsoft.com/office/officeart/2018/5/layout/IconLeafLabelList"/>
    <dgm:cxn modelId="{F32661FA-AED8-4ECC-B935-660AD3CE1D9B}" type="presOf" srcId="{AE816212-8BDF-469C-891C-FB68B99D6FD8}" destId="{57DB2BB5-DA72-4BA7-B3E8-6F48C29E870E}" srcOrd="0" destOrd="0" presId="urn:microsoft.com/office/officeart/2018/5/layout/IconLeafLabelList"/>
    <dgm:cxn modelId="{36FBD0C4-D27E-4312-90C6-1310CEE1C023}" type="presParOf" srcId="{C0BCB08C-879A-4B8E-9E69-30C47300190B}" destId="{4041972B-F717-4244-A665-1ACD0C0A0CCB}" srcOrd="0" destOrd="0" presId="urn:microsoft.com/office/officeart/2018/5/layout/IconLeafLabelList"/>
    <dgm:cxn modelId="{AF5D0834-12D4-46E2-A4BB-FFE412F1141B}" type="presParOf" srcId="{4041972B-F717-4244-A665-1ACD0C0A0CCB}" destId="{86193BFA-9BDB-4B10-9AF7-23AF5098469B}" srcOrd="0" destOrd="0" presId="urn:microsoft.com/office/officeart/2018/5/layout/IconLeafLabelList"/>
    <dgm:cxn modelId="{A76F10CB-880B-45FE-8458-1099BF4CEB34}" type="presParOf" srcId="{4041972B-F717-4244-A665-1ACD0C0A0CCB}" destId="{8962ADE1-2237-443D-ABEC-7C0291FE39A1}" srcOrd="1" destOrd="0" presId="urn:microsoft.com/office/officeart/2018/5/layout/IconLeafLabelList"/>
    <dgm:cxn modelId="{F99CFAA2-9909-401A-8B75-E2B51E47A9E9}" type="presParOf" srcId="{4041972B-F717-4244-A665-1ACD0C0A0CCB}" destId="{E50124A5-E01C-45B1-864C-1B9AB4AE808F}" srcOrd="2" destOrd="0" presId="urn:microsoft.com/office/officeart/2018/5/layout/IconLeafLabelList"/>
    <dgm:cxn modelId="{C37CB8F7-B738-4AD4-9984-5071145548A1}" type="presParOf" srcId="{4041972B-F717-4244-A665-1ACD0C0A0CCB}" destId="{B78C7BAC-11D7-4F37-8B09-F0F471DA453F}" srcOrd="3" destOrd="0" presId="urn:microsoft.com/office/officeart/2018/5/layout/IconLeafLabelList"/>
    <dgm:cxn modelId="{DE55B056-ED11-4146-8CB2-E075B370A0B2}" type="presParOf" srcId="{C0BCB08C-879A-4B8E-9E69-30C47300190B}" destId="{DBEDBF13-1409-4037-9E10-9BEDA3AFFF52}" srcOrd="1" destOrd="0" presId="urn:microsoft.com/office/officeart/2018/5/layout/IconLeafLabelList"/>
    <dgm:cxn modelId="{BBC5E0C5-E880-427A-82A7-FC01B939C002}" type="presParOf" srcId="{C0BCB08C-879A-4B8E-9E69-30C47300190B}" destId="{60CF88BC-6AAB-427F-8BA9-E05F28C829A2}" srcOrd="2" destOrd="0" presId="urn:microsoft.com/office/officeart/2018/5/layout/IconLeafLabelList"/>
    <dgm:cxn modelId="{142F181A-762D-48AD-9AEC-333AAD6D72E5}" type="presParOf" srcId="{60CF88BC-6AAB-427F-8BA9-E05F28C829A2}" destId="{2012FA82-6D69-455C-BD49-6EC3D81AE338}" srcOrd="0" destOrd="0" presId="urn:microsoft.com/office/officeart/2018/5/layout/IconLeafLabelList"/>
    <dgm:cxn modelId="{43581599-418E-4771-9E90-1A20AE6E8F29}" type="presParOf" srcId="{60CF88BC-6AAB-427F-8BA9-E05F28C829A2}" destId="{C2FF35D0-4C7E-4A3B-B11E-F16EE52562F4}" srcOrd="1" destOrd="0" presId="urn:microsoft.com/office/officeart/2018/5/layout/IconLeafLabelList"/>
    <dgm:cxn modelId="{B268640A-9647-427B-97A4-9A14A69DE7F5}" type="presParOf" srcId="{60CF88BC-6AAB-427F-8BA9-E05F28C829A2}" destId="{36842E89-30D8-4B57-A04C-2276B8CCBBE0}" srcOrd="2" destOrd="0" presId="urn:microsoft.com/office/officeart/2018/5/layout/IconLeafLabelList"/>
    <dgm:cxn modelId="{8DCED34C-6013-4B97-A032-1221E34490E6}" type="presParOf" srcId="{60CF88BC-6AAB-427F-8BA9-E05F28C829A2}" destId="{5C704A0E-76A7-452E-9B8D-E0779EB45770}" srcOrd="3" destOrd="0" presId="urn:microsoft.com/office/officeart/2018/5/layout/IconLeafLabelList"/>
    <dgm:cxn modelId="{F6B85DE6-A6C7-4011-AA27-E2EAD3F01FEC}" type="presParOf" srcId="{C0BCB08C-879A-4B8E-9E69-30C47300190B}" destId="{8E820F81-5E8F-4F90-92C8-42FAC2E2EE17}" srcOrd="3" destOrd="0" presId="urn:microsoft.com/office/officeart/2018/5/layout/IconLeafLabelList"/>
    <dgm:cxn modelId="{E4658583-7A2B-46D7-8FE1-8F83D59B8381}" type="presParOf" srcId="{C0BCB08C-879A-4B8E-9E69-30C47300190B}" destId="{D124058F-FC16-47C0-AA24-8691A403D084}" srcOrd="4" destOrd="0" presId="urn:microsoft.com/office/officeart/2018/5/layout/IconLeafLabelList"/>
    <dgm:cxn modelId="{3FCA9B01-DF3B-4AE5-B4AF-96FC3D69BE42}" type="presParOf" srcId="{D124058F-FC16-47C0-AA24-8691A403D084}" destId="{0769AE80-6674-4970-83FE-F65F1FDE36BF}" srcOrd="0" destOrd="0" presId="urn:microsoft.com/office/officeart/2018/5/layout/IconLeafLabelList"/>
    <dgm:cxn modelId="{2A048268-B9E9-4A67-B256-BBFF002D420A}" type="presParOf" srcId="{D124058F-FC16-47C0-AA24-8691A403D084}" destId="{EE944E7F-56BA-4646-9094-D80999948B7C}" srcOrd="1" destOrd="0" presId="urn:microsoft.com/office/officeart/2018/5/layout/IconLeafLabelList"/>
    <dgm:cxn modelId="{637E2637-9A47-480C-A8B9-6EFB0AEA6907}" type="presParOf" srcId="{D124058F-FC16-47C0-AA24-8691A403D084}" destId="{4739844D-E67E-46E0-8C0C-8783F9512BF6}" srcOrd="2" destOrd="0" presId="urn:microsoft.com/office/officeart/2018/5/layout/IconLeafLabelList"/>
    <dgm:cxn modelId="{0EC6135B-0795-4A73-BAD1-7C5708B62F83}" type="presParOf" srcId="{D124058F-FC16-47C0-AA24-8691A403D084}" destId="{CF6CD27D-A0F0-4920-8FB0-CB0180EE3D58}" srcOrd="3" destOrd="0" presId="urn:microsoft.com/office/officeart/2018/5/layout/IconLeafLabelList"/>
    <dgm:cxn modelId="{358775BE-ED17-4A99-BD97-31D49891ADA4}" type="presParOf" srcId="{C0BCB08C-879A-4B8E-9E69-30C47300190B}" destId="{9AB19F7E-3865-41C8-A208-005A35B7AF1D}" srcOrd="5" destOrd="0" presId="urn:microsoft.com/office/officeart/2018/5/layout/IconLeafLabelList"/>
    <dgm:cxn modelId="{307C4AE9-474C-4E5A-8F98-3537C8E897E8}" type="presParOf" srcId="{C0BCB08C-879A-4B8E-9E69-30C47300190B}" destId="{FF07F686-D31A-4968-89A8-FBE30CBD0112}" srcOrd="6" destOrd="0" presId="urn:microsoft.com/office/officeart/2018/5/layout/IconLeafLabelList"/>
    <dgm:cxn modelId="{C55867A1-BAB7-4E88-AC14-34E985590449}" type="presParOf" srcId="{FF07F686-D31A-4968-89A8-FBE30CBD0112}" destId="{9520BCD7-883A-4262-8041-4BD0A8718BAC}" srcOrd="0" destOrd="0" presId="urn:microsoft.com/office/officeart/2018/5/layout/IconLeafLabelList"/>
    <dgm:cxn modelId="{99E83ECA-CD89-4DA8-9BD3-4B609EEDCFB4}" type="presParOf" srcId="{FF07F686-D31A-4968-89A8-FBE30CBD0112}" destId="{F9408E6B-DCD9-4F9F-96D5-B5CE999A814A}" srcOrd="1" destOrd="0" presId="urn:microsoft.com/office/officeart/2018/5/layout/IconLeafLabelList"/>
    <dgm:cxn modelId="{158830DE-E731-4BF4-9964-9D0A8DCE50FF}" type="presParOf" srcId="{FF07F686-D31A-4968-89A8-FBE30CBD0112}" destId="{DA72F5EF-8240-4B7B-A970-E3E5025F71BD}" srcOrd="2" destOrd="0" presId="urn:microsoft.com/office/officeart/2018/5/layout/IconLeafLabelList"/>
    <dgm:cxn modelId="{7F6DCABC-9F38-4349-A189-2E1DD5818131}" type="presParOf" srcId="{FF07F686-D31A-4968-89A8-FBE30CBD0112}" destId="{50F524B0-0215-452E-BACF-A3B77623EC7C}" srcOrd="3" destOrd="0" presId="urn:microsoft.com/office/officeart/2018/5/layout/IconLeafLabelList"/>
    <dgm:cxn modelId="{4F4AFF99-EEE5-4EF7-921D-C1811CE85657}" type="presParOf" srcId="{C0BCB08C-879A-4B8E-9E69-30C47300190B}" destId="{69BB64AD-4094-4B62-951B-356DB51F1143}" srcOrd="7" destOrd="0" presId="urn:microsoft.com/office/officeart/2018/5/layout/IconLeafLabelList"/>
    <dgm:cxn modelId="{743922C6-B6FD-4307-A699-D9A9878A2A7E}" type="presParOf" srcId="{C0BCB08C-879A-4B8E-9E69-30C47300190B}" destId="{8B135AD1-5193-4844-BC7D-176FD87B8208}" srcOrd="8" destOrd="0" presId="urn:microsoft.com/office/officeart/2018/5/layout/IconLeafLabelList"/>
    <dgm:cxn modelId="{38F9E327-51E9-4D40-A5F5-733C2B7F84BB}" type="presParOf" srcId="{8B135AD1-5193-4844-BC7D-176FD87B8208}" destId="{0E3B24CA-D16A-4938-B2E4-05842B15068D}" srcOrd="0" destOrd="0" presId="urn:microsoft.com/office/officeart/2018/5/layout/IconLeafLabelList"/>
    <dgm:cxn modelId="{B5A8BA48-B5C4-4A44-A9DC-453788C1C1EE}" type="presParOf" srcId="{8B135AD1-5193-4844-BC7D-176FD87B8208}" destId="{52536E78-6B02-41E3-B6CF-56D89C22E2FF}" srcOrd="1" destOrd="0" presId="urn:microsoft.com/office/officeart/2018/5/layout/IconLeafLabelList"/>
    <dgm:cxn modelId="{1B216241-A700-403E-974A-23DFD1CD1BBC}" type="presParOf" srcId="{8B135AD1-5193-4844-BC7D-176FD87B8208}" destId="{39DB7DD2-3434-4C3C-883D-46D395B4C5DA}" srcOrd="2" destOrd="0" presId="urn:microsoft.com/office/officeart/2018/5/layout/IconLeafLabelList"/>
    <dgm:cxn modelId="{ED53FFCF-999A-4E00-9E8F-B8B18470A016}" type="presParOf" srcId="{8B135AD1-5193-4844-BC7D-176FD87B8208}" destId="{6518E8AA-36F6-4794-8350-04E518F38C05}" srcOrd="3" destOrd="0" presId="urn:microsoft.com/office/officeart/2018/5/layout/IconLeafLabelList"/>
    <dgm:cxn modelId="{4F3747ED-C7D1-4121-BE14-050F9C29B628}" type="presParOf" srcId="{C0BCB08C-879A-4B8E-9E69-30C47300190B}" destId="{6DDA3CB4-250D-4B05-883C-04C5F0A2392A}" srcOrd="9" destOrd="0" presId="urn:microsoft.com/office/officeart/2018/5/layout/IconLeafLabelList"/>
    <dgm:cxn modelId="{BB69C083-0E6C-496E-8D51-98551911A4DC}" type="presParOf" srcId="{C0BCB08C-879A-4B8E-9E69-30C47300190B}" destId="{3E307F1B-24E9-4A4D-8F60-93DC72D72580}" srcOrd="10" destOrd="0" presId="urn:microsoft.com/office/officeart/2018/5/layout/IconLeafLabelList"/>
    <dgm:cxn modelId="{0878D13E-70D2-4CDB-B24A-6E20B82AC70F}" type="presParOf" srcId="{3E307F1B-24E9-4A4D-8F60-93DC72D72580}" destId="{94DFE4FC-87C7-42CF-AB7B-80FC8BE22BD9}" srcOrd="0" destOrd="0" presId="urn:microsoft.com/office/officeart/2018/5/layout/IconLeafLabelList"/>
    <dgm:cxn modelId="{57D6B089-9AEB-43AA-8FAF-D61FB7EC1EB8}" type="presParOf" srcId="{3E307F1B-24E9-4A4D-8F60-93DC72D72580}" destId="{03EA6C47-5567-494E-ADD4-9DF3F80A15B7}" srcOrd="1" destOrd="0" presId="urn:microsoft.com/office/officeart/2018/5/layout/IconLeafLabelList"/>
    <dgm:cxn modelId="{4DC2C100-2ABB-49DA-AD27-39411447FCF0}" type="presParOf" srcId="{3E307F1B-24E9-4A4D-8F60-93DC72D72580}" destId="{9D00A6C1-DAD8-4B0D-9119-5A466D2CB209}" srcOrd="2" destOrd="0" presId="urn:microsoft.com/office/officeart/2018/5/layout/IconLeafLabelList"/>
    <dgm:cxn modelId="{1C47E953-380B-4972-8813-230C1305CBFF}" type="presParOf" srcId="{3E307F1B-24E9-4A4D-8F60-93DC72D72580}" destId="{57DB2BB5-DA72-4BA7-B3E8-6F48C29E870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6E29C-15EA-4834-8BA3-560552BAC44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792980-7D4E-48B9-BFAD-A3A46766AF2B}">
      <dgm:prSet/>
      <dgm:spPr>
        <a:solidFill>
          <a:srgbClr val="0E86D4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- DSCSA &gt; Compliance Reports: View inbound shipments and transaction history.</a:t>
          </a:r>
        </a:p>
      </dgm:t>
    </dgm:pt>
    <dgm:pt modelId="{0310EBAF-AAF1-462B-B4C7-044A8A8828E8}" type="parTrans" cxnId="{B3F29871-6858-48F3-9804-7474284F16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A0AB78-B096-4E80-BCD6-4485AAC30CA8}" type="sibTrans" cxnId="{B3F29871-6858-48F3-9804-7474284F1602}">
      <dgm:prSet phldrT="1" phldr="0"/>
      <dgm:spPr>
        <a:solidFill>
          <a:srgbClr val="0A65A8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CACAA519-D4C4-49C5-8CB6-F359927BDEB9}">
      <dgm:prSet/>
      <dgm:spPr>
        <a:solidFill>
          <a:srgbClr val="003060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- Setup &gt; My Organization: Review account information.</a:t>
          </a:r>
        </a:p>
      </dgm:t>
    </dgm:pt>
    <dgm:pt modelId="{8CF05E04-5320-478F-AC59-05000A4DD41B}" type="parTrans" cxnId="{9EB8F10E-0ED3-47D5-A290-F7DC3D4F13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398F8C-C9D4-4EE8-878E-4E43B245534C}" type="sibTrans" cxnId="{9EB8F10E-0ED3-47D5-A290-F7DC3D4F137F}">
      <dgm:prSet phldrT="2" phldr="0"/>
      <dgm:spPr>
        <a:ln>
          <a:solidFill>
            <a:schemeClr val="bg1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2</a:t>
          </a:r>
        </a:p>
      </dgm:t>
    </dgm:pt>
    <dgm:pt modelId="{67880D26-3286-40C0-BCF3-1C93C5FAE965}">
      <dgm:prSet/>
      <dgm:spPr>
        <a:solidFill>
          <a:srgbClr val="0A65A8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- Refer to ‘Compliance Report Screen’ for detailed navigation steps.</a:t>
          </a:r>
        </a:p>
      </dgm:t>
    </dgm:pt>
    <dgm:pt modelId="{D3FF0C3D-FF82-426C-91B2-76995D6113EF}" type="parTrans" cxnId="{3C1AC726-6928-4C04-9AD4-C6169972C7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FCF6CF-58CE-4D83-84AE-49B8C397F9FA}" type="sibTrans" cxnId="{3C1AC726-6928-4C04-9AD4-C6169972C759}">
      <dgm:prSet phldrT="3" phldr="0"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55C81E-DC15-41EE-8AEB-66CE02250179}" type="pres">
      <dgm:prSet presAssocID="{E7A6E29C-15EA-4834-8BA3-560552BAC44E}" presName="Name0" presStyleCnt="0">
        <dgm:presLayoutVars>
          <dgm:dir/>
          <dgm:resizeHandles val="exact"/>
        </dgm:presLayoutVars>
      </dgm:prSet>
      <dgm:spPr/>
    </dgm:pt>
    <dgm:pt modelId="{09BA2F18-AC79-4FAE-8496-DF34FB45D989}" type="pres">
      <dgm:prSet presAssocID="{9E792980-7D4E-48B9-BFAD-A3A46766AF2B}" presName="node" presStyleLbl="node1" presStyleIdx="0" presStyleCnt="3">
        <dgm:presLayoutVars>
          <dgm:bulletEnabled val="1"/>
        </dgm:presLayoutVars>
      </dgm:prSet>
      <dgm:spPr/>
    </dgm:pt>
    <dgm:pt modelId="{FD701BEB-BEDC-492F-93A2-7F017BA51A2B}" type="pres">
      <dgm:prSet presAssocID="{CFA0AB78-B096-4E80-BCD6-4485AAC30CA8}" presName="sibTrans" presStyleLbl="sibTrans1D1" presStyleIdx="0" presStyleCnt="2"/>
      <dgm:spPr/>
    </dgm:pt>
    <dgm:pt modelId="{1A90D2BF-84D4-486B-AE36-2315BBEB0D1D}" type="pres">
      <dgm:prSet presAssocID="{CFA0AB78-B096-4E80-BCD6-4485AAC30CA8}" presName="connectorText" presStyleLbl="sibTrans1D1" presStyleIdx="0" presStyleCnt="2"/>
      <dgm:spPr/>
    </dgm:pt>
    <dgm:pt modelId="{4803B3F4-4A0A-4E54-B351-2DD2E7FC2601}" type="pres">
      <dgm:prSet presAssocID="{CACAA519-D4C4-49C5-8CB6-F359927BDEB9}" presName="node" presStyleLbl="node1" presStyleIdx="1" presStyleCnt="3">
        <dgm:presLayoutVars>
          <dgm:bulletEnabled val="1"/>
        </dgm:presLayoutVars>
      </dgm:prSet>
      <dgm:spPr/>
    </dgm:pt>
    <dgm:pt modelId="{58D8BE68-52C6-41C6-92AE-2F295181CF03}" type="pres">
      <dgm:prSet presAssocID="{4D398F8C-C9D4-4EE8-878E-4E43B245534C}" presName="sibTrans" presStyleLbl="sibTrans1D1" presStyleIdx="1" presStyleCnt="2"/>
      <dgm:spPr/>
    </dgm:pt>
    <dgm:pt modelId="{43937AA4-5C5C-4D4A-8839-16EF36A54D1D}" type="pres">
      <dgm:prSet presAssocID="{4D398F8C-C9D4-4EE8-878E-4E43B245534C}" presName="connectorText" presStyleLbl="sibTrans1D1" presStyleIdx="1" presStyleCnt="2"/>
      <dgm:spPr/>
    </dgm:pt>
    <dgm:pt modelId="{A8739413-49D2-4D62-A0FA-4A73E4C06336}" type="pres">
      <dgm:prSet presAssocID="{67880D26-3286-40C0-BCF3-1C93C5FAE965}" presName="node" presStyleLbl="node1" presStyleIdx="2" presStyleCnt="3">
        <dgm:presLayoutVars>
          <dgm:bulletEnabled val="1"/>
        </dgm:presLayoutVars>
      </dgm:prSet>
      <dgm:spPr/>
    </dgm:pt>
  </dgm:ptLst>
  <dgm:cxnLst>
    <dgm:cxn modelId="{CD7A4F06-A59D-405D-A253-DD5C3F4F922D}" type="presOf" srcId="{CFA0AB78-B096-4E80-BCD6-4485AAC30CA8}" destId="{1A90D2BF-84D4-486B-AE36-2315BBEB0D1D}" srcOrd="1" destOrd="0" presId="urn:microsoft.com/office/officeart/2016/7/layout/RepeatingBendingProcessNew"/>
    <dgm:cxn modelId="{9EB8F10E-0ED3-47D5-A290-F7DC3D4F137F}" srcId="{E7A6E29C-15EA-4834-8BA3-560552BAC44E}" destId="{CACAA519-D4C4-49C5-8CB6-F359927BDEB9}" srcOrd="1" destOrd="0" parTransId="{8CF05E04-5320-478F-AC59-05000A4DD41B}" sibTransId="{4D398F8C-C9D4-4EE8-878E-4E43B245534C}"/>
    <dgm:cxn modelId="{EFE26112-8724-4636-B0E2-F623902A937A}" type="presOf" srcId="{9E792980-7D4E-48B9-BFAD-A3A46766AF2B}" destId="{09BA2F18-AC79-4FAE-8496-DF34FB45D989}" srcOrd="0" destOrd="0" presId="urn:microsoft.com/office/officeart/2016/7/layout/RepeatingBendingProcessNew"/>
    <dgm:cxn modelId="{7C5BC41F-C4F2-43BE-AA1F-935B79382AEC}" type="presOf" srcId="{67880D26-3286-40C0-BCF3-1C93C5FAE965}" destId="{A8739413-49D2-4D62-A0FA-4A73E4C06336}" srcOrd="0" destOrd="0" presId="urn:microsoft.com/office/officeart/2016/7/layout/RepeatingBendingProcessNew"/>
    <dgm:cxn modelId="{48939026-76F0-4B33-B970-A42590DCFC3E}" type="presOf" srcId="{4D398F8C-C9D4-4EE8-878E-4E43B245534C}" destId="{58D8BE68-52C6-41C6-92AE-2F295181CF03}" srcOrd="0" destOrd="0" presId="urn:microsoft.com/office/officeart/2016/7/layout/RepeatingBendingProcessNew"/>
    <dgm:cxn modelId="{3C1AC726-6928-4C04-9AD4-C6169972C759}" srcId="{E7A6E29C-15EA-4834-8BA3-560552BAC44E}" destId="{67880D26-3286-40C0-BCF3-1C93C5FAE965}" srcOrd="2" destOrd="0" parTransId="{D3FF0C3D-FF82-426C-91B2-76995D6113EF}" sibTransId="{D3FCF6CF-58CE-4D83-84AE-49B8C397F9FA}"/>
    <dgm:cxn modelId="{9C47264A-74DE-4CB2-A80C-1B5CF867F9B7}" type="presOf" srcId="{4D398F8C-C9D4-4EE8-878E-4E43B245534C}" destId="{43937AA4-5C5C-4D4A-8839-16EF36A54D1D}" srcOrd="1" destOrd="0" presId="urn:microsoft.com/office/officeart/2016/7/layout/RepeatingBendingProcessNew"/>
    <dgm:cxn modelId="{B3F29871-6858-48F3-9804-7474284F1602}" srcId="{E7A6E29C-15EA-4834-8BA3-560552BAC44E}" destId="{9E792980-7D4E-48B9-BFAD-A3A46766AF2B}" srcOrd="0" destOrd="0" parTransId="{0310EBAF-AAF1-462B-B4C7-044A8A8828E8}" sibTransId="{CFA0AB78-B096-4E80-BCD6-4485AAC30CA8}"/>
    <dgm:cxn modelId="{30F8AF82-47C8-49CD-B56C-3F1687756188}" type="presOf" srcId="{CFA0AB78-B096-4E80-BCD6-4485AAC30CA8}" destId="{FD701BEB-BEDC-492F-93A2-7F017BA51A2B}" srcOrd="0" destOrd="0" presId="urn:microsoft.com/office/officeart/2016/7/layout/RepeatingBendingProcessNew"/>
    <dgm:cxn modelId="{A63AA486-353B-438B-8BAD-D7224A9362BF}" type="presOf" srcId="{E7A6E29C-15EA-4834-8BA3-560552BAC44E}" destId="{FB55C81E-DC15-41EE-8AEB-66CE02250179}" srcOrd="0" destOrd="0" presId="urn:microsoft.com/office/officeart/2016/7/layout/RepeatingBendingProcessNew"/>
    <dgm:cxn modelId="{1002D68E-92BC-446B-BF61-4130D51D2EEB}" type="presOf" srcId="{CACAA519-D4C4-49C5-8CB6-F359927BDEB9}" destId="{4803B3F4-4A0A-4E54-B351-2DD2E7FC2601}" srcOrd="0" destOrd="0" presId="urn:microsoft.com/office/officeart/2016/7/layout/RepeatingBendingProcessNew"/>
    <dgm:cxn modelId="{D9372A52-2232-45B8-841E-E20610E8FBEA}" type="presParOf" srcId="{FB55C81E-DC15-41EE-8AEB-66CE02250179}" destId="{09BA2F18-AC79-4FAE-8496-DF34FB45D989}" srcOrd="0" destOrd="0" presId="urn:microsoft.com/office/officeart/2016/7/layout/RepeatingBendingProcessNew"/>
    <dgm:cxn modelId="{20B00D90-B5DC-48FE-8DFD-9F9EA5ED0A4D}" type="presParOf" srcId="{FB55C81E-DC15-41EE-8AEB-66CE02250179}" destId="{FD701BEB-BEDC-492F-93A2-7F017BA51A2B}" srcOrd="1" destOrd="0" presId="urn:microsoft.com/office/officeart/2016/7/layout/RepeatingBendingProcessNew"/>
    <dgm:cxn modelId="{A2572240-F59E-4FB9-BE09-14B672D9EFFE}" type="presParOf" srcId="{FD701BEB-BEDC-492F-93A2-7F017BA51A2B}" destId="{1A90D2BF-84D4-486B-AE36-2315BBEB0D1D}" srcOrd="0" destOrd="0" presId="urn:microsoft.com/office/officeart/2016/7/layout/RepeatingBendingProcessNew"/>
    <dgm:cxn modelId="{C5593DED-79FB-4F55-94EC-E44AE04813D8}" type="presParOf" srcId="{FB55C81E-DC15-41EE-8AEB-66CE02250179}" destId="{4803B3F4-4A0A-4E54-B351-2DD2E7FC2601}" srcOrd="2" destOrd="0" presId="urn:microsoft.com/office/officeart/2016/7/layout/RepeatingBendingProcessNew"/>
    <dgm:cxn modelId="{7FF6F09D-AC71-4B0C-95F7-E504B43D2FC9}" type="presParOf" srcId="{FB55C81E-DC15-41EE-8AEB-66CE02250179}" destId="{58D8BE68-52C6-41C6-92AE-2F295181CF03}" srcOrd="3" destOrd="0" presId="urn:microsoft.com/office/officeart/2016/7/layout/RepeatingBendingProcessNew"/>
    <dgm:cxn modelId="{E61FF9AF-259F-4B1D-A3DB-A3D0FD2BC7E1}" type="presParOf" srcId="{58D8BE68-52C6-41C6-92AE-2F295181CF03}" destId="{43937AA4-5C5C-4D4A-8839-16EF36A54D1D}" srcOrd="0" destOrd="0" presId="urn:microsoft.com/office/officeart/2016/7/layout/RepeatingBendingProcessNew"/>
    <dgm:cxn modelId="{D29DC8CC-22A3-48BB-93FA-399D21D74306}" type="presParOf" srcId="{FB55C81E-DC15-41EE-8AEB-66CE02250179}" destId="{A8739413-49D2-4D62-A0FA-4A73E4C06336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D2647-C9B3-4AB3-941C-9A73760640C8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5A986A-A577-4EE2-B587-7A4A5A5B3320}">
      <dgm:prSet custT="1"/>
      <dgm:spPr>
        <a:solidFill>
          <a:srgbClr val="0E86D4">
            <a:alpha val="90000"/>
          </a:srgbClr>
        </a:solidFill>
        <a:ln>
          <a:solidFill>
            <a:srgbClr val="003060">
              <a:alpha val="90000"/>
            </a:srgbClr>
          </a:solidFill>
        </a:ln>
      </dgm:spPr>
      <dgm:t>
        <a:bodyPr anchor="ctr"/>
        <a:lstStyle/>
        <a:p>
          <a:pPr algn="ctr"/>
          <a:r>
            <a: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Log in to DSCSA Portal.</a:t>
          </a:r>
        </a:p>
      </dgm:t>
    </dgm:pt>
    <dgm:pt modelId="{EA0F8D2E-12BA-4592-AC74-9CECAD1FD5C5}" type="parTrans" cxnId="{79F1E29B-DCE4-4E8C-BFF6-4D92F470F3F7}">
      <dgm:prSet/>
      <dgm:spPr/>
      <dgm:t>
        <a:bodyPr/>
        <a:lstStyle/>
        <a:p>
          <a:endParaRPr lang="en-US"/>
        </a:p>
      </dgm:t>
    </dgm:pt>
    <dgm:pt modelId="{6F59E5B1-6AE1-4DB8-874B-40EDAB580771}" type="sibTrans" cxnId="{79F1E29B-DCE4-4E8C-BFF6-4D92F470F3F7}">
      <dgm:prSet phldrT="1" phldr="0"/>
      <dgm:spPr>
        <a:solidFill>
          <a:srgbClr val="003060"/>
        </a:solidFill>
        <a:ln>
          <a:solidFill>
            <a:srgbClr val="00306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9A0573AB-5F48-4C42-A530-D02DD6BD8D9B}">
      <dgm:prSet custT="1"/>
      <dgm:spPr>
        <a:solidFill>
          <a:srgbClr val="0E86D4">
            <a:alpha val="90000"/>
          </a:srgbClr>
        </a:solidFill>
        <a:ln>
          <a:solidFill>
            <a:srgbClr val="003060">
              <a:alpha val="90000"/>
            </a:srgbClr>
          </a:solidFill>
        </a:ln>
      </dgm:spPr>
      <dgm:t>
        <a:bodyPr anchor="ctr"/>
        <a:lstStyle/>
        <a:p>
          <a:pPr algn="ctr"/>
          <a:r>
            <a: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Click 'Search' to open filter options.</a:t>
          </a:r>
        </a:p>
      </dgm:t>
    </dgm:pt>
    <dgm:pt modelId="{D2FBF66A-2BA3-4E01-9F32-D227CDCE4A77}" type="parTrans" cxnId="{D7941B46-09B1-420D-BAC6-26E445E176A5}">
      <dgm:prSet/>
      <dgm:spPr/>
      <dgm:t>
        <a:bodyPr/>
        <a:lstStyle/>
        <a:p>
          <a:endParaRPr lang="en-US"/>
        </a:p>
      </dgm:t>
    </dgm:pt>
    <dgm:pt modelId="{862612DB-3492-4304-A178-7306598E1CAE}" type="sibTrans" cxnId="{D7941B46-09B1-420D-BAC6-26E445E176A5}">
      <dgm:prSet phldrT="2" phldr="0"/>
      <dgm:spPr>
        <a:solidFill>
          <a:srgbClr val="003060"/>
        </a:solidFill>
        <a:ln>
          <a:solidFill>
            <a:srgbClr val="003060"/>
          </a:solidFill>
        </a:ln>
      </dgm:spPr>
      <dgm:t>
        <a:bodyPr/>
        <a:lstStyle/>
        <a:p>
          <a:r>
            <a:rPr lang="en-US"/>
            <a:t>2</a:t>
          </a:r>
        </a:p>
      </dgm:t>
    </dgm:pt>
    <dgm:pt modelId="{2EED3B06-A5E7-405B-905F-CD953BB9C350}">
      <dgm:prSet custT="1"/>
      <dgm:spPr>
        <a:solidFill>
          <a:srgbClr val="0E86D4">
            <a:alpha val="90000"/>
          </a:srgbClr>
        </a:solidFill>
        <a:ln>
          <a:solidFill>
            <a:srgbClr val="003060">
              <a:alpha val="90000"/>
            </a:srgbClr>
          </a:solidFill>
        </a:ln>
      </dgm:spPr>
      <dgm:t>
        <a:bodyPr anchor="ctr"/>
        <a:lstStyle/>
        <a:p>
          <a:pPr algn="ctr"/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Use filters like Sender, Serial Number, Product Name, Lot ID, or PO#.</a:t>
          </a:r>
        </a:p>
      </dgm:t>
    </dgm:pt>
    <dgm:pt modelId="{0F1A40BB-9817-4B63-A8B7-837D5F1F05CD}" type="parTrans" cxnId="{DD4373BC-9BAD-4885-A4B7-E8AECBA37AB1}">
      <dgm:prSet/>
      <dgm:spPr/>
      <dgm:t>
        <a:bodyPr/>
        <a:lstStyle/>
        <a:p>
          <a:endParaRPr lang="en-US"/>
        </a:p>
      </dgm:t>
    </dgm:pt>
    <dgm:pt modelId="{228333BE-4FC3-4775-8292-F8D7BBEE3325}" type="sibTrans" cxnId="{DD4373BC-9BAD-4885-A4B7-E8AECBA37AB1}">
      <dgm:prSet phldrT="3" phldr="0"/>
      <dgm:spPr>
        <a:solidFill>
          <a:srgbClr val="003060"/>
        </a:solidFill>
        <a:ln>
          <a:solidFill>
            <a:srgbClr val="003060"/>
          </a:solidFill>
        </a:ln>
      </dgm:spPr>
      <dgm:t>
        <a:bodyPr/>
        <a:lstStyle/>
        <a:p>
          <a:r>
            <a:rPr lang="en-US"/>
            <a:t>3</a:t>
          </a:r>
        </a:p>
      </dgm:t>
    </dgm:pt>
    <dgm:pt modelId="{D0D17BF3-1364-405D-A5A9-CDAEECF1A9A4}">
      <dgm:prSet custT="1"/>
      <dgm:spPr>
        <a:solidFill>
          <a:srgbClr val="0E86D4">
            <a:alpha val="90000"/>
          </a:srgbClr>
        </a:solidFill>
        <a:ln>
          <a:solidFill>
            <a:srgbClr val="003060">
              <a:alpha val="90000"/>
            </a:srgbClr>
          </a:solidFill>
        </a:ln>
      </dgm:spPr>
      <dgm:t>
        <a:bodyPr anchor="ctr"/>
        <a:lstStyle/>
        <a:p>
          <a:pPr algn="ctr"/>
          <a:r>
            <a: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Click 'Document Instance ID' to view shipment details.</a:t>
          </a:r>
        </a:p>
      </dgm:t>
    </dgm:pt>
    <dgm:pt modelId="{B74634AA-CEE7-4538-8D8B-0CD036E5B142}" type="parTrans" cxnId="{70C51535-39B8-4F06-9724-AE3D84DDFB5B}">
      <dgm:prSet/>
      <dgm:spPr/>
      <dgm:t>
        <a:bodyPr/>
        <a:lstStyle/>
        <a:p>
          <a:endParaRPr lang="en-US"/>
        </a:p>
      </dgm:t>
    </dgm:pt>
    <dgm:pt modelId="{72C564BD-1119-4DAD-8F56-B2193C3C7800}" type="sibTrans" cxnId="{70C51535-39B8-4F06-9724-AE3D84DDFB5B}">
      <dgm:prSet phldrT="4" phldr="0"/>
      <dgm:spPr>
        <a:solidFill>
          <a:srgbClr val="003060"/>
        </a:solidFill>
        <a:ln>
          <a:solidFill>
            <a:srgbClr val="003060"/>
          </a:solidFill>
        </a:ln>
      </dgm:spPr>
      <dgm:t>
        <a:bodyPr/>
        <a:lstStyle/>
        <a:p>
          <a:r>
            <a:rPr lang="en-US"/>
            <a:t>4</a:t>
          </a:r>
        </a:p>
      </dgm:t>
    </dgm:pt>
    <dgm:pt modelId="{73A1ED1F-B9CE-4050-9FEF-BE1FF8EFCBAA}" type="pres">
      <dgm:prSet presAssocID="{DFED2647-C9B3-4AB3-941C-9A73760640C8}" presName="linearFlow" presStyleCnt="0">
        <dgm:presLayoutVars>
          <dgm:dir/>
          <dgm:animLvl val="lvl"/>
          <dgm:resizeHandles val="exact"/>
        </dgm:presLayoutVars>
      </dgm:prSet>
      <dgm:spPr/>
    </dgm:pt>
    <dgm:pt modelId="{C70723F9-2B33-44C1-8D5D-0DF3BC2C4046}" type="pres">
      <dgm:prSet presAssocID="{E35A986A-A577-4EE2-B587-7A4A5A5B3320}" presName="compositeNode" presStyleCnt="0"/>
      <dgm:spPr/>
    </dgm:pt>
    <dgm:pt modelId="{0A61BBB1-6351-4F19-925E-E8CEBCFA5735}" type="pres">
      <dgm:prSet presAssocID="{E35A986A-A577-4EE2-B587-7A4A5A5B332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B7A5D8-9CCF-418D-A97A-659F5E10285A}" type="pres">
      <dgm:prSet presAssocID="{E35A986A-A577-4EE2-B587-7A4A5A5B3320}" presName="parSh" presStyleCnt="0"/>
      <dgm:spPr/>
    </dgm:pt>
    <dgm:pt modelId="{E206884D-716D-46BC-B63D-88F02D236C29}" type="pres">
      <dgm:prSet presAssocID="{E35A986A-A577-4EE2-B587-7A4A5A5B3320}" presName="lineNode" presStyleLbl="alignAccFollowNode1" presStyleIdx="0" presStyleCnt="12"/>
      <dgm:spPr/>
    </dgm:pt>
    <dgm:pt modelId="{FD502D5B-987F-490F-B28E-6A69192FEB42}" type="pres">
      <dgm:prSet presAssocID="{E35A986A-A577-4EE2-B587-7A4A5A5B3320}" presName="lineArrowNode" presStyleLbl="alignAccFollowNode1" presStyleIdx="1" presStyleCnt="12"/>
      <dgm:spPr/>
    </dgm:pt>
    <dgm:pt modelId="{AC599871-8AD9-4E22-A0B9-F0D3F22B4FA6}" type="pres">
      <dgm:prSet presAssocID="{6F59E5B1-6AE1-4DB8-874B-40EDAB58077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4F0A6F0E-D1EA-4DCF-BA43-02395612F1B1}" type="pres">
      <dgm:prSet presAssocID="{6F59E5B1-6AE1-4DB8-874B-40EDAB580771}" presName="spacerBetweenCircleAndCallout" presStyleCnt="0">
        <dgm:presLayoutVars/>
      </dgm:prSet>
      <dgm:spPr/>
    </dgm:pt>
    <dgm:pt modelId="{E9B7183C-9C70-452D-91DF-01C4346F3C54}" type="pres">
      <dgm:prSet presAssocID="{E35A986A-A577-4EE2-B587-7A4A5A5B3320}" presName="nodeText" presStyleLbl="alignAccFollowNode1" presStyleIdx="2" presStyleCnt="12">
        <dgm:presLayoutVars>
          <dgm:bulletEnabled val="1"/>
        </dgm:presLayoutVars>
      </dgm:prSet>
      <dgm:spPr/>
    </dgm:pt>
    <dgm:pt modelId="{4EC2C6E8-819C-4890-9798-08844417A096}" type="pres">
      <dgm:prSet presAssocID="{6F59E5B1-6AE1-4DB8-874B-40EDAB580771}" presName="sibTransComposite" presStyleCnt="0"/>
      <dgm:spPr/>
    </dgm:pt>
    <dgm:pt modelId="{51390965-C7D3-4A4C-89F8-2B0871661BC6}" type="pres">
      <dgm:prSet presAssocID="{9A0573AB-5F48-4C42-A530-D02DD6BD8D9B}" presName="compositeNode" presStyleCnt="0"/>
      <dgm:spPr/>
    </dgm:pt>
    <dgm:pt modelId="{24DA1220-6E1D-4D6B-B081-1A941CA99C1B}" type="pres">
      <dgm:prSet presAssocID="{9A0573AB-5F48-4C42-A530-D02DD6BD8D9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BB32F48-5517-4AD7-9A26-A70F1566045F}" type="pres">
      <dgm:prSet presAssocID="{9A0573AB-5F48-4C42-A530-D02DD6BD8D9B}" presName="parSh" presStyleCnt="0"/>
      <dgm:spPr/>
    </dgm:pt>
    <dgm:pt modelId="{50A08102-1EA1-45B8-BF62-495DFDE52D6B}" type="pres">
      <dgm:prSet presAssocID="{9A0573AB-5F48-4C42-A530-D02DD6BD8D9B}" presName="lineNode" presStyleLbl="alignAccFollowNode1" presStyleIdx="3" presStyleCnt="12"/>
      <dgm:spPr/>
    </dgm:pt>
    <dgm:pt modelId="{7EF4B4E9-5B83-403F-9CC4-692BE68CDCC5}" type="pres">
      <dgm:prSet presAssocID="{9A0573AB-5F48-4C42-A530-D02DD6BD8D9B}" presName="lineArrowNode" presStyleLbl="alignAccFollowNode1" presStyleIdx="4" presStyleCnt="12"/>
      <dgm:spPr/>
    </dgm:pt>
    <dgm:pt modelId="{9BBCFD30-1163-48DE-8F84-1A4A39B0F075}" type="pres">
      <dgm:prSet presAssocID="{862612DB-3492-4304-A178-7306598E1CAE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BB03B835-4B96-4B43-9FDB-BA933A797502}" type="pres">
      <dgm:prSet presAssocID="{862612DB-3492-4304-A178-7306598E1CAE}" presName="spacerBetweenCircleAndCallout" presStyleCnt="0">
        <dgm:presLayoutVars/>
      </dgm:prSet>
      <dgm:spPr/>
    </dgm:pt>
    <dgm:pt modelId="{8DF15B57-133C-4ECF-9A1B-F9A91E3740BD}" type="pres">
      <dgm:prSet presAssocID="{9A0573AB-5F48-4C42-A530-D02DD6BD8D9B}" presName="nodeText" presStyleLbl="alignAccFollowNode1" presStyleIdx="5" presStyleCnt="12">
        <dgm:presLayoutVars>
          <dgm:bulletEnabled val="1"/>
        </dgm:presLayoutVars>
      </dgm:prSet>
      <dgm:spPr/>
    </dgm:pt>
    <dgm:pt modelId="{F9B955C2-6820-469B-9495-51582E3F2DF7}" type="pres">
      <dgm:prSet presAssocID="{862612DB-3492-4304-A178-7306598E1CAE}" presName="sibTransComposite" presStyleCnt="0"/>
      <dgm:spPr/>
    </dgm:pt>
    <dgm:pt modelId="{86275316-6689-49D8-AB3D-34DADCBE9DB5}" type="pres">
      <dgm:prSet presAssocID="{2EED3B06-A5E7-405B-905F-CD953BB9C350}" presName="compositeNode" presStyleCnt="0"/>
      <dgm:spPr/>
    </dgm:pt>
    <dgm:pt modelId="{0395515A-2D09-4EE4-9A12-2EB0C2D2873B}" type="pres">
      <dgm:prSet presAssocID="{2EED3B06-A5E7-405B-905F-CD953BB9C35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F1EA6D3-C705-48CB-BFA0-42262EE44C99}" type="pres">
      <dgm:prSet presAssocID="{2EED3B06-A5E7-405B-905F-CD953BB9C350}" presName="parSh" presStyleCnt="0"/>
      <dgm:spPr/>
    </dgm:pt>
    <dgm:pt modelId="{D9ED1C81-7469-4A36-8A8D-62BF57963D55}" type="pres">
      <dgm:prSet presAssocID="{2EED3B06-A5E7-405B-905F-CD953BB9C350}" presName="lineNode" presStyleLbl="alignAccFollowNode1" presStyleIdx="6" presStyleCnt="12"/>
      <dgm:spPr/>
    </dgm:pt>
    <dgm:pt modelId="{AE4565A4-E2DA-42A1-B137-37D6CD5310B9}" type="pres">
      <dgm:prSet presAssocID="{2EED3B06-A5E7-405B-905F-CD953BB9C350}" presName="lineArrowNode" presStyleLbl="alignAccFollowNode1" presStyleIdx="7" presStyleCnt="12"/>
      <dgm:spPr/>
    </dgm:pt>
    <dgm:pt modelId="{8286D6C2-3F7B-4976-923A-A1DE7347AE10}" type="pres">
      <dgm:prSet presAssocID="{228333BE-4FC3-4775-8292-F8D7BBEE332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A4ADF177-E2AE-4246-844C-56F0DF0B42FC}" type="pres">
      <dgm:prSet presAssocID="{228333BE-4FC3-4775-8292-F8D7BBEE3325}" presName="spacerBetweenCircleAndCallout" presStyleCnt="0">
        <dgm:presLayoutVars/>
      </dgm:prSet>
      <dgm:spPr/>
    </dgm:pt>
    <dgm:pt modelId="{B3DA3BE4-D927-4EED-8154-838AE6652779}" type="pres">
      <dgm:prSet presAssocID="{2EED3B06-A5E7-405B-905F-CD953BB9C350}" presName="nodeText" presStyleLbl="alignAccFollowNode1" presStyleIdx="8" presStyleCnt="12">
        <dgm:presLayoutVars>
          <dgm:bulletEnabled val="1"/>
        </dgm:presLayoutVars>
      </dgm:prSet>
      <dgm:spPr/>
    </dgm:pt>
    <dgm:pt modelId="{821E5828-28C9-43DE-B795-8C4050A6A81E}" type="pres">
      <dgm:prSet presAssocID="{228333BE-4FC3-4775-8292-F8D7BBEE3325}" presName="sibTransComposite" presStyleCnt="0"/>
      <dgm:spPr/>
    </dgm:pt>
    <dgm:pt modelId="{C9B6F550-9D90-489A-958A-6CA01F561624}" type="pres">
      <dgm:prSet presAssocID="{D0D17BF3-1364-405D-A5A9-CDAEECF1A9A4}" presName="compositeNode" presStyleCnt="0"/>
      <dgm:spPr/>
    </dgm:pt>
    <dgm:pt modelId="{51E935D0-5C3F-44F0-A2E2-FA5B8FE0DB9D}" type="pres">
      <dgm:prSet presAssocID="{D0D17BF3-1364-405D-A5A9-CDAEECF1A9A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8F49C3B-4BAE-49A9-BE08-18EFF81E882A}" type="pres">
      <dgm:prSet presAssocID="{D0D17BF3-1364-405D-A5A9-CDAEECF1A9A4}" presName="parSh" presStyleCnt="0"/>
      <dgm:spPr/>
    </dgm:pt>
    <dgm:pt modelId="{BB89D75A-592D-4E0C-9C1A-F9BC8F05A632}" type="pres">
      <dgm:prSet presAssocID="{D0D17BF3-1364-405D-A5A9-CDAEECF1A9A4}" presName="lineNode" presStyleLbl="alignAccFollowNode1" presStyleIdx="9" presStyleCnt="12"/>
      <dgm:spPr/>
    </dgm:pt>
    <dgm:pt modelId="{347C5EA9-BF4F-48FF-A432-9F593060D18F}" type="pres">
      <dgm:prSet presAssocID="{D0D17BF3-1364-405D-A5A9-CDAEECF1A9A4}" presName="lineArrowNode" presStyleLbl="alignAccFollowNode1" presStyleIdx="10" presStyleCnt="12"/>
      <dgm:spPr/>
    </dgm:pt>
    <dgm:pt modelId="{0A38A4B8-C119-4F61-8773-C7467BEF398C}" type="pres">
      <dgm:prSet presAssocID="{72C564BD-1119-4DAD-8F56-B2193C3C780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E2615C58-5632-4A84-BE73-7C51D92338C9}" type="pres">
      <dgm:prSet presAssocID="{72C564BD-1119-4DAD-8F56-B2193C3C7800}" presName="spacerBetweenCircleAndCallout" presStyleCnt="0">
        <dgm:presLayoutVars/>
      </dgm:prSet>
      <dgm:spPr/>
    </dgm:pt>
    <dgm:pt modelId="{8AE98602-7D80-4E4C-8BAA-261081979D1D}" type="pres">
      <dgm:prSet presAssocID="{D0D17BF3-1364-405D-A5A9-CDAEECF1A9A4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237B1F14-6129-479A-8705-C7F5AC62EAA9}" type="presOf" srcId="{72C564BD-1119-4DAD-8F56-B2193C3C7800}" destId="{0A38A4B8-C119-4F61-8773-C7467BEF398C}" srcOrd="0" destOrd="0" presId="urn:microsoft.com/office/officeart/2016/7/layout/LinearArrowProcessNumbered"/>
    <dgm:cxn modelId="{70C51535-39B8-4F06-9724-AE3D84DDFB5B}" srcId="{DFED2647-C9B3-4AB3-941C-9A73760640C8}" destId="{D0D17BF3-1364-405D-A5A9-CDAEECF1A9A4}" srcOrd="3" destOrd="0" parTransId="{B74634AA-CEE7-4538-8D8B-0CD036E5B142}" sibTransId="{72C564BD-1119-4DAD-8F56-B2193C3C7800}"/>
    <dgm:cxn modelId="{C5139738-3419-4978-BE42-45E2EDE5F4C2}" type="presOf" srcId="{9A0573AB-5F48-4C42-A530-D02DD6BD8D9B}" destId="{8DF15B57-133C-4ECF-9A1B-F9A91E3740BD}" srcOrd="0" destOrd="0" presId="urn:microsoft.com/office/officeart/2016/7/layout/LinearArrowProcessNumbered"/>
    <dgm:cxn modelId="{D7941B46-09B1-420D-BAC6-26E445E176A5}" srcId="{DFED2647-C9B3-4AB3-941C-9A73760640C8}" destId="{9A0573AB-5F48-4C42-A530-D02DD6BD8D9B}" srcOrd="1" destOrd="0" parTransId="{D2FBF66A-2BA3-4E01-9F32-D227CDCE4A77}" sibTransId="{862612DB-3492-4304-A178-7306598E1CAE}"/>
    <dgm:cxn modelId="{1A954976-23B5-411C-AC18-1973AA96FB2E}" type="presOf" srcId="{DFED2647-C9B3-4AB3-941C-9A73760640C8}" destId="{73A1ED1F-B9CE-4050-9FEF-BE1FF8EFCBAA}" srcOrd="0" destOrd="0" presId="urn:microsoft.com/office/officeart/2016/7/layout/LinearArrowProcessNumbered"/>
    <dgm:cxn modelId="{F650EC83-F56E-4969-9C41-BE6395914748}" type="presOf" srcId="{228333BE-4FC3-4775-8292-F8D7BBEE3325}" destId="{8286D6C2-3F7B-4976-923A-A1DE7347AE10}" srcOrd="0" destOrd="0" presId="urn:microsoft.com/office/officeart/2016/7/layout/LinearArrowProcessNumbered"/>
    <dgm:cxn modelId="{BF883D89-56FF-4F25-BAE9-A339F89A1EB1}" type="presOf" srcId="{D0D17BF3-1364-405D-A5A9-CDAEECF1A9A4}" destId="{8AE98602-7D80-4E4C-8BAA-261081979D1D}" srcOrd="0" destOrd="0" presId="urn:microsoft.com/office/officeart/2016/7/layout/LinearArrowProcessNumbered"/>
    <dgm:cxn modelId="{8766FA98-362E-455E-BC48-790087ED97F3}" type="presOf" srcId="{862612DB-3492-4304-A178-7306598E1CAE}" destId="{9BBCFD30-1163-48DE-8F84-1A4A39B0F075}" srcOrd="0" destOrd="0" presId="urn:microsoft.com/office/officeart/2016/7/layout/LinearArrowProcessNumbered"/>
    <dgm:cxn modelId="{79F1E29B-DCE4-4E8C-BFF6-4D92F470F3F7}" srcId="{DFED2647-C9B3-4AB3-941C-9A73760640C8}" destId="{E35A986A-A577-4EE2-B587-7A4A5A5B3320}" srcOrd="0" destOrd="0" parTransId="{EA0F8D2E-12BA-4592-AC74-9CECAD1FD5C5}" sibTransId="{6F59E5B1-6AE1-4DB8-874B-40EDAB580771}"/>
    <dgm:cxn modelId="{DD4373BC-9BAD-4885-A4B7-E8AECBA37AB1}" srcId="{DFED2647-C9B3-4AB3-941C-9A73760640C8}" destId="{2EED3B06-A5E7-405B-905F-CD953BB9C350}" srcOrd="2" destOrd="0" parTransId="{0F1A40BB-9817-4B63-A8B7-837D5F1F05CD}" sibTransId="{228333BE-4FC3-4775-8292-F8D7BBEE3325}"/>
    <dgm:cxn modelId="{276A59C3-BB65-486D-A511-AF894CD35088}" type="presOf" srcId="{6F59E5B1-6AE1-4DB8-874B-40EDAB580771}" destId="{AC599871-8AD9-4E22-A0B9-F0D3F22B4FA6}" srcOrd="0" destOrd="0" presId="urn:microsoft.com/office/officeart/2016/7/layout/LinearArrowProcessNumbered"/>
    <dgm:cxn modelId="{B66297C4-6655-4E8D-BFB7-2E21D6F189B2}" type="presOf" srcId="{2EED3B06-A5E7-405B-905F-CD953BB9C350}" destId="{B3DA3BE4-D927-4EED-8154-838AE6652779}" srcOrd="0" destOrd="0" presId="urn:microsoft.com/office/officeart/2016/7/layout/LinearArrowProcessNumbered"/>
    <dgm:cxn modelId="{27AFEDEB-F112-4E20-A421-5D066A24EB9B}" type="presOf" srcId="{E35A986A-A577-4EE2-B587-7A4A5A5B3320}" destId="{E9B7183C-9C70-452D-91DF-01C4346F3C54}" srcOrd="0" destOrd="0" presId="urn:microsoft.com/office/officeart/2016/7/layout/LinearArrowProcessNumbered"/>
    <dgm:cxn modelId="{2909932E-39B1-4415-87AE-B8DCBD5BDA0C}" type="presParOf" srcId="{73A1ED1F-B9CE-4050-9FEF-BE1FF8EFCBAA}" destId="{C70723F9-2B33-44C1-8D5D-0DF3BC2C4046}" srcOrd="0" destOrd="0" presId="urn:microsoft.com/office/officeart/2016/7/layout/LinearArrowProcessNumbered"/>
    <dgm:cxn modelId="{AE48B5DF-A3E3-471A-96C1-8A44AA0C8439}" type="presParOf" srcId="{C70723F9-2B33-44C1-8D5D-0DF3BC2C4046}" destId="{0A61BBB1-6351-4F19-925E-E8CEBCFA5735}" srcOrd="0" destOrd="0" presId="urn:microsoft.com/office/officeart/2016/7/layout/LinearArrowProcessNumbered"/>
    <dgm:cxn modelId="{587C2143-BA08-49D7-8A4E-465A4529DC04}" type="presParOf" srcId="{C70723F9-2B33-44C1-8D5D-0DF3BC2C4046}" destId="{7CB7A5D8-9CCF-418D-A97A-659F5E10285A}" srcOrd="1" destOrd="0" presId="urn:microsoft.com/office/officeart/2016/7/layout/LinearArrowProcessNumbered"/>
    <dgm:cxn modelId="{51556076-6C86-47C2-8756-33AE5C7A30CD}" type="presParOf" srcId="{7CB7A5D8-9CCF-418D-A97A-659F5E10285A}" destId="{E206884D-716D-46BC-B63D-88F02D236C29}" srcOrd="0" destOrd="0" presId="urn:microsoft.com/office/officeart/2016/7/layout/LinearArrowProcessNumbered"/>
    <dgm:cxn modelId="{5B0D7940-1F1A-4AB1-94CC-F445FFA73C48}" type="presParOf" srcId="{7CB7A5D8-9CCF-418D-A97A-659F5E10285A}" destId="{FD502D5B-987F-490F-B28E-6A69192FEB42}" srcOrd="1" destOrd="0" presId="urn:microsoft.com/office/officeart/2016/7/layout/LinearArrowProcessNumbered"/>
    <dgm:cxn modelId="{CF1312E4-3B01-419A-9564-11373AF9AC49}" type="presParOf" srcId="{7CB7A5D8-9CCF-418D-A97A-659F5E10285A}" destId="{AC599871-8AD9-4E22-A0B9-F0D3F22B4FA6}" srcOrd="2" destOrd="0" presId="urn:microsoft.com/office/officeart/2016/7/layout/LinearArrowProcessNumbered"/>
    <dgm:cxn modelId="{34CFAAF7-52FB-4583-B91A-DB20A53AC12B}" type="presParOf" srcId="{7CB7A5D8-9CCF-418D-A97A-659F5E10285A}" destId="{4F0A6F0E-D1EA-4DCF-BA43-02395612F1B1}" srcOrd="3" destOrd="0" presId="urn:microsoft.com/office/officeart/2016/7/layout/LinearArrowProcessNumbered"/>
    <dgm:cxn modelId="{E25C4065-9031-4CA3-A33A-1AA700441916}" type="presParOf" srcId="{C70723F9-2B33-44C1-8D5D-0DF3BC2C4046}" destId="{E9B7183C-9C70-452D-91DF-01C4346F3C54}" srcOrd="2" destOrd="0" presId="urn:microsoft.com/office/officeart/2016/7/layout/LinearArrowProcessNumbered"/>
    <dgm:cxn modelId="{064D9613-B965-45FE-8575-F9C50AB5D531}" type="presParOf" srcId="{73A1ED1F-B9CE-4050-9FEF-BE1FF8EFCBAA}" destId="{4EC2C6E8-819C-4890-9798-08844417A096}" srcOrd="1" destOrd="0" presId="urn:microsoft.com/office/officeart/2016/7/layout/LinearArrowProcessNumbered"/>
    <dgm:cxn modelId="{68517CAF-70AD-4A43-991B-B0B2A6ECCDFF}" type="presParOf" srcId="{73A1ED1F-B9CE-4050-9FEF-BE1FF8EFCBAA}" destId="{51390965-C7D3-4A4C-89F8-2B0871661BC6}" srcOrd="2" destOrd="0" presId="urn:microsoft.com/office/officeart/2016/7/layout/LinearArrowProcessNumbered"/>
    <dgm:cxn modelId="{FEB1193B-3B4B-4839-A7F3-20DFF4DBF240}" type="presParOf" srcId="{51390965-C7D3-4A4C-89F8-2B0871661BC6}" destId="{24DA1220-6E1D-4D6B-B081-1A941CA99C1B}" srcOrd="0" destOrd="0" presId="urn:microsoft.com/office/officeart/2016/7/layout/LinearArrowProcessNumbered"/>
    <dgm:cxn modelId="{B1E5FD7C-BD1D-4678-A55E-5630930F4FFF}" type="presParOf" srcId="{51390965-C7D3-4A4C-89F8-2B0871661BC6}" destId="{1BB32F48-5517-4AD7-9A26-A70F1566045F}" srcOrd="1" destOrd="0" presId="urn:microsoft.com/office/officeart/2016/7/layout/LinearArrowProcessNumbered"/>
    <dgm:cxn modelId="{1891FE57-BD72-49C6-A077-D80A8BC2667E}" type="presParOf" srcId="{1BB32F48-5517-4AD7-9A26-A70F1566045F}" destId="{50A08102-1EA1-45B8-BF62-495DFDE52D6B}" srcOrd="0" destOrd="0" presId="urn:microsoft.com/office/officeart/2016/7/layout/LinearArrowProcessNumbered"/>
    <dgm:cxn modelId="{B1540F82-2AF9-49D7-8FE7-3EF4CD790EDB}" type="presParOf" srcId="{1BB32F48-5517-4AD7-9A26-A70F1566045F}" destId="{7EF4B4E9-5B83-403F-9CC4-692BE68CDCC5}" srcOrd="1" destOrd="0" presId="urn:microsoft.com/office/officeart/2016/7/layout/LinearArrowProcessNumbered"/>
    <dgm:cxn modelId="{F0D7D8FE-1BC2-4AA5-9B12-7AF19DB2A5FF}" type="presParOf" srcId="{1BB32F48-5517-4AD7-9A26-A70F1566045F}" destId="{9BBCFD30-1163-48DE-8F84-1A4A39B0F075}" srcOrd="2" destOrd="0" presId="urn:microsoft.com/office/officeart/2016/7/layout/LinearArrowProcessNumbered"/>
    <dgm:cxn modelId="{0F7CA577-8BDB-4647-8D30-A52207F1D9A5}" type="presParOf" srcId="{1BB32F48-5517-4AD7-9A26-A70F1566045F}" destId="{BB03B835-4B96-4B43-9FDB-BA933A797502}" srcOrd="3" destOrd="0" presId="urn:microsoft.com/office/officeart/2016/7/layout/LinearArrowProcessNumbered"/>
    <dgm:cxn modelId="{1D5E2DF6-314B-4DCB-8CB6-A7B58BB82595}" type="presParOf" srcId="{51390965-C7D3-4A4C-89F8-2B0871661BC6}" destId="{8DF15B57-133C-4ECF-9A1B-F9A91E3740BD}" srcOrd="2" destOrd="0" presId="urn:microsoft.com/office/officeart/2016/7/layout/LinearArrowProcessNumbered"/>
    <dgm:cxn modelId="{651F1AAB-5BAF-4615-BC50-7C05964E65F1}" type="presParOf" srcId="{73A1ED1F-B9CE-4050-9FEF-BE1FF8EFCBAA}" destId="{F9B955C2-6820-469B-9495-51582E3F2DF7}" srcOrd="3" destOrd="0" presId="urn:microsoft.com/office/officeart/2016/7/layout/LinearArrowProcessNumbered"/>
    <dgm:cxn modelId="{2D1E8FC2-E9E1-43E4-ACB9-1219DE5F9C6D}" type="presParOf" srcId="{73A1ED1F-B9CE-4050-9FEF-BE1FF8EFCBAA}" destId="{86275316-6689-49D8-AB3D-34DADCBE9DB5}" srcOrd="4" destOrd="0" presId="urn:microsoft.com/office/officeart/2016/7/layout/LinearArrowProcessNumbered"/>
    <dgm:cxn modelId="{FE09F69E-8F08-4AFD-8F36-2B5CC2E0D40F}" type="presParOf" srcId="{86275316-6689-49D8-AB3D-34DADCBE9DB5}" destId="{0395515A-2D09-4EE4-9A12-2EB0C2D2873B}" srcOrd="0" destOrd="0" presId="urn:microsoft.com/office/officeart/2016/7/layout/LinearArrowProcessNumbered"/>
    <dgm:cxn modelId="{89D4532B-BD16-4B29-BB20-8498C725F2E8}" type="presParOf" srcId="{86275316-6689-49D8-AB3D-34DADCBE9DB5}" destId="{1F1EA6D3-C705-48CB-BFA0-42262EE44C99}" srcOrd="1" destOrd="0" presId="urn:microsoft.com/office/officeart/2016/7/layout/LinearArrowProcessNumbered"/>
    <dgm:cxn modelId="{80602A70-E23F-47DD-8C92-F334E90EE7E6}" type="presParOf" srcId="{1F1EA6D3-C705-48CB-BFA0-42262EE44C99}" destId="{D9ED1C81-7469-4A36-8A8D-62BF57963D55}" srcOrd="0" destOrd="0" presId="urn:microsoft.com/office/officeart/2016/7/layout/LinearArrowProcessNumbered"/>
    <dgm:cxn modelId="{9B8E5386-14DC-4EFC-84F4-F073329A6DFB}" type="presParOf" srcId="{1F1EA6D3-C705-48CB-BFA0-42262EE44C99}" destId="{AE4565A4-E2DA-42A1-B137-37D6CD5310B9}" srcOrd="1" destOrd="0" presId="urn:microsoft.com/office/officeart/2016/7/layout/LinearArrowProcessNumbered"/>
    <dgm:cxn modelId="{3FAAE6E3-4D61-48BD-814E-F578852816BD}" type="presParOf" srcId="{1F1EA6D3-C705-48CB-BFA0-42262EE44C99}" destId="{8286D6C2-3F7B-4976-923A-A1DE7347AE10}" srcOrd="2" destOrd="0" presId="urn:microsoft.com/office/officeart/2016/7/layout/LinearArrowProcessNumbered"/>
    <dgm:cxn modelId="{0E72B7CC-A279-404F-A818-6E75ED1AD658}" type="presParOf" srcId="{1F1EA6D3-C705-48CB-BFA0-42262EE44C99}" destId="{A4ADF177-E2AE-4246-844C-56F0DF0B42FC}" srcOrd="3" destOrd="0" presId="urn:microsoft.com/office/officeart/2016/7/layout/LinearArrowProcessNumbered"/>
    <dgm:cxn modelId="{90FEEE3C-5A2E-41A3-80E5-7E3AFB141C17}" type="presParOf" srcId="{86275316-6689-49D8-AB3D-34DADCBE9DB5}" destId="{B3DA3BE4-D927-4EED-8154-838AE6652779}" srcOrd="2" destOrd="0" presId="urn:microsoft.com/office/officeart/2016/7/layout/LinearArrowProcessNumbered"/>
    <dgm:cxn modelId="{B7B3879D-450C-4986-A3AD-6EDEC489C2F4}" type="presParOf" srcId="{73A1ED1F-B9CE-4050-9FEF-BE1FF8EFCBAA}" destId="{821E5828-28C9-43DE-B795-8C4050A6A81E}" srcOrd="5" destOrd="0" presId="urn:microsoft.com/office/officeart/2016/7/layout/LinearArrowProcessNumbered"/>
    <dgm:cxn modelId="{8235E4D9-802E-4089-9A9C-33D61B63E9B0}" type="presParOf" srcId="{73A1ED1F-B9CE-4050-9FEF-BE1FF8EFCBAA}" destId="{C9B6F550-9D90-489A-958A-6CA01F561624}" srcOrd="6" destOrd="0" presId="urn:microsoft.com/office/officeart/2016/7/layout/LinearArrowProcessNumbered"/>
    <dgm:cxn modelId="{7BD5B22D-9FFB-4EB5-876E-63CB6E89F58C}" type="presParOf" srcId="{C9B6F550-9D90-489A-958A-6CA01F561624}" destId="{51E935D0-5C3F-44F0-A2E2-FA5B8FE0DB9D}" srcOrd="0" destOrd="0" presId="urn:microsoft.com/office/officeart/2016/7/layout/LinearArrowProcessNumbered"/>
    <dgm:cxn modelId="{A3571BE9-2A74-43E0-9BEF-8CC1B2AD5CB0}" type="presParOf" srcId="{C9B6F550-9D90-489A-958A-6CA01F561624}" destId="{88F49C3B-4BAE-49A9-BE08-18EFF81E882A}" srcOrd="1" destOrd="0" presId="urn:microsoft.com/office/officeart/2016/7/layout/LinearArrowProcessNumbered"/>
    <dgm:cxn modelId="{82F2DB8D-4A84-4E55-AE39-8F776D93385A}" type="presParOf" srcId="{88F49C3B-4BAE-49A9-BE08-18EFF81E882A}" destId="{BB89D75A-592D-4E0C-9C1A-F9BC8F05A632}" srcOrd="0" destOrd="0" presId="urn:microsoft.com/office/officeart/2016/7/layout/LinearArrowProcessNumbered"/>
    <dgm:cxn modelId="{59C8F44D-8657-44E9-9DA3-DB7A4CD4A4F1}" type="presParOf" srcId="{88F49C3B-4BAE-49A9-BE08-18EFF81E882A}" destId="{347C5EA9-BF4F-48FF-A432-9F593060D18F}" srcOrd="1" destOrd="0" presId="urn:microsoft.com/office/officeart/2016/7/layout/LinearArrowProcessNumbered"/>
    <dgm:cxn modelId="{043E12CA-5087-4D24-9833-F8C086118654}" type="presParOf" srcId="{88F49C3B-4BAE-49A9-BE08-18EFF81E882A}" destId="{0A38A4B8-C119-4F61-8773-C7467BEF398C}" srcOrd="2" destOrd="0" presId="urn:microsoft.com/office/officeart/2016/7/layout/LinearArrowProcessNumbered"/>
    <dgm:cxn modelId="{8098586D-99AB-430E-B545-93B76C7F5876}" type="presParOf" srcId="{88F49C3B-4BAE-49A9-BE08-18EFF81E882A}" destId="{E2615C58-5632-4A84-BE73-7C51D92338C9}" srcOrd="3" destOrd="0" presId="urn:microsoft.com/office/officeart/2016/7/layout/LinearArrowProcessNumbered"/>
    <dgm:cxn modelId="{E2E61629-A615-42AC-A881-2C4501383FCC}" type="presParOf" srcId="{C9B6F550-9D90-489A-958A-6CA01F561624}" destId="{8AE98602-7D80-4E4C-8BAA-261081979D1D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EFB65-CE6A-4988-9D46-B01E62FE1D1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AEFDB20-37D6-4AB4-904E-096921BF32CD}">
      <dgm:prSet custT="1"/>
      <dgm:spPr/>
      <dgm:t>
        <a:bodyPr/>
        <a:lstStyle/>
        <a:p>
          <a:pPr>
            <a:defRPr cap="all"/>
          </a:pP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In 'Biz Trans ID' field, enter PO#.</a:t>
          </a:r>
        </a:p>
      </dgm:t>
    </dgm:pt>
    <dgm:pt modelId="{3DC62906-4FBB-4EA6-A799-E2B998FBD8E3}" type="parTrans" cxnId="{DB030497-815F-4168-906D-573436F5B302}">
      <dgm:prSet/>
      <dgm:spPr/>
      <dgm:t>
        <a:bodyPr/>
        <a:lstStyle/>
        <a:p>
          <a:endParaRPr lang="en-US"/>
        </a:p>
      </dgm:t>
    </dgm:pt>
    <dgm:pt modelId="{A6A79CAB-AC18-460D-8187-20DFB09067DF}" type="sibTrans" cxnId="{DB030497-815F-4168-906D-573436F5B302}">
      <dgm:prSet/>
      <dgm:spPr/>
      <dgm:t>
        <a:bodyPr/>
        <a:lstStyle/>
        <a:p>
          <a:endParaRPr lang="en-US"/>
        </a:p>
      </dgm:t>
    </dgm:pt>
    <dgm:pt modelId="{3820F10F-6CC9-47D3-9135-0670F40D61AB}">
      <dgm:prSet custT="1"/>
      <dgm:spPr/>
      <dgm:t>
        <a:bodyPr/>
        <a:lstStyle/>
        <a:p>
          <a:pPr>
            <a:defRPr cap="all"/>
          </a:pPr>
          <a:r>
            <a: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Select 'Contains' and click 'Search'.</a:t>
          </a:r>
        </a:p>
      </dgm:t>
    </dgm:pt>
    <dgm:pt modelId="{BF6066EB-820E-41FD-830D-CC976097B401}" type="parTrans" cxnId="{67D5D6D6-E94F-4E5F-9301-659D560B690E}">
      <dgm:prSet/>
      <dgm:spPr/>
      <dgm:t>
        <a:bodyPr/>
        <a:lstStyle/>
        <a:p>
          <a:endParaRPr lang="en-US"/>
        </a:p>
      </dgm:t>
    </dgm:pt>
    <dgm:pt modelId="{27A19B5D-513D-4997-83A9-28CB2463037A}" type="sibTrans" cxnId="{67D5D6D6-E94F-4E5F-9301-659D560B690E}">
      <dgm:prSet/>
      <dgm:spPr/>
      <dgm:t>
        <a:bodyPr/>
        <a:lstStyle/>
        <a:p>
          <a:endParaRPr lang="en-US"/>
        </a:p>
      </dgm:t>
    </dgm:pt>
    <dgm:pt modelId="{75CA6B94-C1A1-4A84-A999-100859DD19E3}">
      <dgm:prSet custT="1"/>
      <dgm:spPr/>
      <dgm:t>
        <a:bodyPr/>
        <a:lstStyle/>
        <a:p>
          <a:pPr>
            <a:defRPr cap="all"/>
          </a:pPr>
          <a:r>
            <a: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Click the result link to view shipment details.</a:t>
          </a:r>
        </a:p>
      </dgm:t>
    </dgm:pt>
    <dgm:pt modelId="{35BB1C6D-6B65-4215-AB44-7B37C18FD684}" type="parTrans" cxnId="{D4F8837B-FE22-4927-AA68-DAFFC518A0EE}">
      <dgm:prSet/>
      <dgm:spPr/>
      <dgm:t>
        <a:bodyPr/>
        <a:lstStyle/>
        <a:p>
          <a:endParaRPr lang="en-US"/>
        </a:p>
      </dgm:t>
    </dgm:pt>
    <dgm:pt modelId="{FC52FF6F-B331-46B4-8FFC-26098980326B}" type="sibTrans" cxnId="{D4F8837B-FE22-4927-AA68-DAFFC518A0EE}">
      <dgm:prSet/>
      <dgm:spPr/>
      <dgm:t>
        <a:bodyPr/>
        <a:lstStyle/>
        <a:p>
          <a:endParaRPr lang="en-US"/>
        </a:p>
      </dgm:t>
    </dgm:pt>
    <dgm:pt modelId="{F5E9966E-1521-4D86-9821-412F71C14C1F}" type="pres">
      <dgm:prSet presAssocID="{1B1EFB65-CE6A-4988-9D46-B01E62FE1D18}" presName="root" presStyleCnt="0">
        <dgm:presLayoutVars>
          <dgm:dir/>
          <dgm:resizeHandles val="exact"/>
        </dgm:presLayoutVars>
      </dgm:prSet>
      <dgm:spPr/>
    </dgm:pt>
    <dgm:pt modelId="{E84EA4B5-C17F-41B2-808D-C6C73EB92057}" type="pres">
      <dgm:prSet presAssocID="{6AEFDB20-37D6-4AB4-904E-096921BF32CD}" presName="compNode" presStyleCnt="0"/>
      <dgm:spPr/>
    </dgm:pt>
    <dgm:pt modelId="{F517D751-8923-493D-A420-9D5A496EF1DE}" type="pres">
      <dgm:prSet presAssocID="{6AEFDB20-37D6-4AB4-904E-096921BF32CD}" presName="iconBgRect" presStyleLbl="bgShp" presStyleIdx="0" presStyleCnt="3"/>
      <dgm:spPr>
        <a:solidFill>
          <a:srgbClr val="0E86D4"/>
        </a:solidFill>
        <a:ln>
          <a:solidFill>
            <a:srgbClr val="0E86D4"/>
          </a:solidFill>
        </a:ln>
      </dgm:spPr>
    </dgm:pt>
    <dgm:pt modelId="{86E8A63B-C3AB-4142-AC3E-875441308B47}" type="pres">
      <dgm:prSet presAssocID="{6AEFDB20-37D6-4AB4-904E-096921BF32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8F3E697B-8496-4505-9451-2FCF25AB8654}" type="pres">
      <dgm:prSet presAssocID="{6AEFDB20-37D6-4AB4-904E-096921BF32CD}" presName="spaceRect" presStyleCnt="0"/>
      <dgm:spPr/>
    </dgm:pt>
    <dgm:pt modelId="{55C2C077-6685-46C5-A353-C7FBAAA13552}" type="pres">
      <dgm:prSet presAssocID="{6AEFDB20-37D6-4AB4-904E-096921BF32CD}" presName="textRect" presStyleLbl="revTx" presStyleIdx="0" presStyleCnt="3">
        <dgm:presLayoutVars>
          <dgm:chMax val="1"/>
          <dgm:chPref val="1"/>
        </dgm:presLayoutVars>
      </dgm:prSet>
      <dgm:spPr/>
    </dgm:pt>
    <dgm:pt modelId="{983FAF76-5B23-493E-B07F-30B2BB6DD31F}" type="pres">
      <dgm:prSet presAssocID="{A6A79CAB-AC18-460D-8187-20DFB09067DF}" presName="sibTrans" presStyleCnt="0"/>
      <dgm:spPr/>
    </dgm:pt>
    <dgm:pt modelId="{DAB6CFCC-60EC-426F-8950-C5B3322051D7}" type="pres">
      <dgm:prSet presAssocID="{3820F10F-6CC9-47D3-9135-0670F40D61AB}" presName="compNode" presStyleCnt="0"/>
      <dgm:spPr/>
    </dgm:pt>
    <dgm:pt modelId="{EAA5369A-69BF-4C20-A20F-5573D3F07C30}" type="pres">
      <dgm:prSet presAssocID="{3820F10F-6CC9-47D3-9135-0670F40D61AB}" presName="iconBgRect" presStyleLbl="bgShp" presStyleIdx="1" presStyleCnt="3"/>
      <dgm:spPr>
        <a:solidFill>
          <a:srgbClr val="003060"/>
        </a:solidFill>
        <a:ln>
          <a:solidFill>
            <a:srgbClr val="003060"/>
          </a:solidFill>
        </a:ln>
      </dgm:spPr>
    </dgm:pt>
    <dgm:pt modelId="{3B6BABA9-1E7F-4861-B7D8-DBD73A22EEF5}" type="pres">
      <dgm:prSet presAssocID="{3820F10F-6CC9-47D3-9135-0670F40D61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F9939813-C1FC-45CB-858F-A54BAE3F7FB2}" type="pres">
      <dgm:prSet presAssocID="{3820F10F-6CC9-47D3-9135-0670F40D61AB}" presName="spaceRect" presStyleCnt="0"/>
      <dgm:spPr/>
    </dgm:pt>
    <dgm:pt modelId="{999FCC6E-14C8-4CA6-A8E5-EC19989ED725}" type="pres">
      <dgm:prSet presAssocID="{3820F10F-6CC9-47D3-9135-0670F40D61AB}" presName="textRect" presStyleLbl="revTx" presStyleIdx="1" presStyleCnt="3">
        <dgm:presLayoutVars>
          <dgm:chMax val="1"/>
          <dgm:chPref val="1"/>
        </dgm:presLayoutVars>
      </dgm:prSet>
      <dgm:spPr/>
    </dgm:pt>
    <dgm:pt modelId="{5CAB7F8B-40CD-4BE6-B5B0-7DCB3F04B0E1}" type="pres">
      <dgm:prSet presAssocID="{27A19B5D-513D-4997-83A9-28CB2463037A}" presName="sibTrans" presStyleCnt="0"/>
      <dgm:spPr/>
    </dgm:pt>
    <dgm:pt modelId="{0AF3A782-9FE9-4EFF-8722-84608E592B2F}" type="pres">
      <dgm:prSet presAssocID="{75CA6B94-C1A1-4A84-A999-100859DD19E3}" presName="compNode" presStyleCnt="0"/>
      <dgm:spPr/>
    </dgm:pt>
    <dgm:pt modelId="{969E68A0-D655-40A1-B21D-9F62A2D62D75}" type="pres">
      <dgm:prSet presAssocID="{75CA6B94-C1A1-4A84-A999-100859DD19E3}" presName="iconBgRect" presStyleLbl="bgShp" presStyleIdx="2" presStyleCnt="3"/>
      <dgm:spPr>
        <a:solidFill>
          <a:srgbClr val="0A65A8"/>
        </a:solidFill>
        <a:ln>
          <a:solidFill>
            <a:srgbClr val="0A65A8"/>
          </a:solidFill>
        </a:ln>
      </dgm:spPr>
    </dgm:pt>
    <dgm:pt modelId="{26287E59-22D6-4606-9531-753A74555107}" type="pres">
      <dgm:prSet presAssocID="{75CA6B94-C1A1-4A84-A999-100859DD19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9E81BCEC-C98D-44CB-BD7C-BDBE9842B3F8}" type="pres">
      <dgm:prSet presAssocID="{75CA6B94-C1A1-4A84-A999-100859DD19E3}" presName="spaceRect" presStyleCnt="0"/>
      <dgm:spPr/>
    </dgm:pt>
    <dgm:pt modelId="{94B58EAD-89A8-49E3-B71C-582E7AD2B078}" type="pres">
      <dgm:prSet presAssocID="{75CA6B94-C1A1-4A84-A999-100859DD19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F8837B-FE22-4927-AA68-DAFFC518A0EE}" srcId="{1B1EFB65-CE6A-4988-9D46-B01E62FE1D18}" destId="{75CA6B94-C1A1-4A84-A999-100859DD19E3}" srcOrd="2" destOrd="0" parTransId="{35BB1C6D-6B65-4215-AB44-7B37C18FD684}" sibTransId="{FC52FF6F-B331-46B4-8FFC-26098980326B}"/>
    <dgm:cxn modelId="{6E55817C-FB61-4923-85B0-83081CA05441}" type="presOf" srcId="{6AEFDB20-37D6-4AB4-904E-096921BF32CD}" destId="{55C2C077-6685-46C5-A353-C7FBAAA13552}" srcOrd="0" destOrd="0" presId="urn:microsoft.com/office/officeart/2018/5/layout/IconCircleLabelList"/>
    <dgm:cxn modelId="{DB030497-815F-4168-906D-573436F5B302}" srcId="{1B1EFB65-CE6A-4988-9D46-B01E62FE1D18}" destId="{6AEFDB20-37D6-4AB4-904E-096921BF32CD}" srcOrd="0" destOrd="0" parTransId="{3DC62906-4FBB-4EA6-A799-E2B998FBD8E3}" sibTransId="{A6A79CAB-AC18-460D-8187-20DFB09067DF}"/>
    <dgm:cxn modelId="{3A0A3598-A1D5-4ABC-A3A2-A9156E74EF4B}" type="presOf" srcId="{3820F10F-6CC9-47D3-9135-0670F40D61AB}" destId="{999FCC6E-14C8-4CA6-A8E5-EC19989ED725}" srcOrd="0" destOrd="0" presId="urn:microsoft.com/office/officeart/2018/5/layout/IconCircleLabelList"/>
    <dgm:cxn modelId="{901768D1-4DBD-49E5-B7CB-29268C68C2A9}" type="presOf" srcId="{1B1EFB65-CE6A-4988-9D46-B01E62FE1D18}" destId="{F5E9966E-1521-4D86-9821-412F71C14C1F}" srcOrd="0" destOrd="0" presId="urn:microsoft.com/office/officeart/2018/5/layout/IconCircleLabelList"/>
    <dgm:cxn modelId="{67D5D6D6-E94F-4E5F-9301-659D560B690E}" srcId="{1B1EFB65-CE6A-4988-9D46-B01E62FE1D18}" destId="{3820F10F-6CC9-47D3-9135-0670F40D61AB}" srcOrd="1" destOrd="0" parTransId="{BF6066EB-820E-41FD-830D-CC976097B401}" sibTransId="{27A19B5D-513D-4997-83A9-28CB2463037A}"/>
    <dgm:cxn modelId="{7E8FBCF1-8ED9-4D1E-A413-85946D82D3DC}" type="presOf" srcId="{75CA6B94-C1A1-4A84-A999-100859DD19E3}" destId="{94B58EAD-89A8-49E3-B71C-582E7AD2B078}" srcOrd="0" destOrd="0" presId="urn:microsoft.com/office/officeart/2018/5/layout/IconCircleLabelList"/>
    <dgm:cxn modelId="{C6903EDF-8986-4C8B-BBB4-F80841F11E19}" type="presParOf" srcId="{F5E9966E-1521-4D86-9821-412F71C14C1F}" destId="{E84EA4B5-C17F-41B2-808D-C6C73EB92057}" srcOrd="0" destOrd="0" presId="urn:microsoft.com/office/officeart/2018/5/layout/IconCircleLabelList"/>
    <dgm:cxn modelId="{15ED58E8-8612-40B7-BC52-83D407766EF7}" type="presParOf" srcId="{E84EA4B5-C17F-41B2-808D-C6C73EB92057}" destId="{F517D751-8923-493D-A420-9D5A496EF1DE}" srcOrd="0" destOrd="0" presId="urn:microsoft.com/office/officeart/2018/5/layout/IconCircleLabelList"/>
    <dgm:cxn modelId="{00647EBB-90BC-46C0-A1E4-681360F77704}" type="presParOf" srcId="{E84EA4B5-C17F-41B2-808D-C6C73EB92057}" destId="{86E8A63B-C3AB-4142-AC3E-875441308B47}" srcOrd="1" destOrd="0" presId="urn:microsoft.com/office/officeart/2018/5/layout/IconCircleLabelList"/>
    <dgm:cxn modelId="{FB0F3FFA-6991-4071-9170-140D54C57446}" type="presParOf" srcId="{E84EA4B5-C17F-41B2-808D-C6C73EB92057}" destId="{8F3E697B-8496-4505-9451-2FCF25AB8654}" srcOrd="2" destOrd="0" presId="urn:microsoft.com/office/officeart/2018/5/layout/IconCircleLabelList"/>
    <dgm:cxn modelId="{D9686CEA-6E14-4B77-BAE1-18FDEE1F1239}" type="presParOf" srcId="{E84EA4B5-C17F-41B2-808D-C6C73EB92057}" destId="{55C2C077-6685-46C5-A353-C7FBAAA13552}" srcOrd="3" destOrd="0" presId="urn:microsoft.com/office/officeart/2018/5/layout/IconCircleLabelList"/>
    <dgm:cxn modelId="{DED22069-3F70-4F2D-9AF8-74A32EAF3B8B}" type="presParOf" srcId="{F5E9966E-1521-4D86-9821-412F71C14C1F}" destId="{983FAF76-5B23-493E-B07F-30B2BB6DD31F}" srcOrd="1" destOrd="0" presId="urn:microsoft.com/office/officeart/2018/5/layout/IconCircleLabelList"/>
    <dgm:cxn modelId="{08306D66-3993-49AF-90F6-85531F5B1218}" type="presParOf" srcId="{F5E9966E-1521-4D86-9821-412F71C14C1F}" destId="{DAB6CFCC-60EC-426F-8950-C5B3322051D7}" srcOrd="2" destOrd="0" presId="urn:microsoft.com/office/officeart/2018/5/layout/IconCircleLabelList"/>
    <dgm:cxn modelId="{A7117B1F-5F21-4CD3-A8BE-2CDEB980D7C6}" type="presParOf" srcId="{DAB6CFCC-60EC-426F-8950-C5B3322051D7}" destId="{EAA5369A-69BF-4C20-A20F-5573D3F07C30}" srcOrd="0" destOrd="0" presId="urn:microsoft.com/office/officeart/2018/5/layout/IconCircleLabelList"/>
    <dgm:cxn modelId="{1065E1A0-2775-45A9-AA97-5DF8519961B5}" type="presParOf" srcId="{DAB6CFCC-60EC-426F-8950-C5B3322051D7}" destId="{3B6BABA9-1E7F-4861-B7D8-DBD73A22EEF5}" srcOrd="1" destOrd="0" presId="urn:microsoft.com/office/officeart/2018/5/layout/IconCircleLabelList"/>
    <dgm:cxn modelId="{87AA0482-7CCB-4356-B039-8CCBA105DB2A}" type="presParOf" srcId="{DAB6CFCC-60EC-426F-8950-C5B3322051D7}" destId="{F9939813-C1FC-45CB-858F-A54BAE3F7FB2}" srcOrd="2" destOrd="0" presId="urn:microsoft.com/office/officeart/2018/5/layout/IconCircleLabelList"/>
    <dgm:cxn modelId="{C2A87477-1537-4DEC-8AB6-4C61D48D8056}" type="presParOf" srcId="{DAB6CFCC-60EC-426F-8950-C5B3322051D7}" destId="{999FCC6E-14C8-4CA6-A8E5-EC19989ED725}" srcOrd="3" destOrd="0" presId="urn:microsoft.com/office/officeart/2018/5/layout/IconCircleLabelList"/>
    <dgm:cxn modelId="{05B45E78-0526-401D-A49D-5FC2FCFB69DC}" type="presParOf" srcId="{F5E9966E-1521-4D86-9821-412F71C14C1F}" destId="{5CAB7F8B-40CD-4BE6-B5B0-7DCB3F04B0E1}" srcOrd="3" destOrd="0" presId="urn:microsoft.com/office/officeart/2018/5/layout/IconCircleLabelList"/>
    <dgm:cxn modelId="{F8454A0D-5659-4735-A6A0-9A726A7D8ED4}" type="presParOf" srcId="{F5E9966E-1521-4D86-9821-412F71C14C1F}" destId="{0AF3A782-9FE9-4EFF-8722-84608E592B2F}" srcOrd="4" destOrd="0" presId="urn:microsoft.com/office/officeart/2018/5/layout/IconCircleLabelList"/>
    <dgm:cxn modelId="{3CB7A0F1-36DC-480A-8777-548D175FC978}" type="presParOf" srcId="{0AF3A782-9FE9-4EFF-8722-84608E592B2F}" destId="{969E68A0-D655-40A1-B21D-9F62A2D62D75}" srcOrd="0" destOrd="0" presId="urn:microsoft.com/office/officeart/2018/5/layout/IconCircleLabelList"/>
    <dgm:cxn modelId="{F0710477-5E54-4D95-8C78-CC7B9C18C1C8}" type="presParOf" srcId="{0AF3A782-9FE9-4EFF-8722-84608E592B2F}" destId="{26287E59-22D6-4606-9531-753A74555107}" srcOrd="1" destOrd="0" presId="urn:microsoft.com/office/officeart/2018/5/layout/IconCircleLabelList"/>
    <dgm:cxn modelId="{236E50A9-3C46-4FAF-8BB7-22B850290721}" type="presParOf" srcId="{0AF3A782-9FE9-4EFF-8722-84608E592B2F}" destId="{9E81BCEC-C98D-44CB-BD7C-BDBE9842B3F8}" srcOrd="2" destOrd="0" presId="urn:microsoft.com/office/officeart/2018/5/layout/IconCircleLabelList"/>
    <dgm:cxn modelId="{D145AAB2-4C32-4FBD-BF4C-2C168AFA715F}" type="presParOf" srcId="{0AF3A782-9FE9-4EFF-8722-84608E592B2F}" destId="{94B58EAD-89A8-49E3-B71C-582E7AD2B07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859C2-5ED3-4001-B4DC-69558833149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3E54592-B157-43B2-A27D-4B962EE983F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Click ‘Forgot Password?’ on the login page.</a:t>
          </a:r>
        </a:p>
      </dgm:t>
    </dgm:pt>
    <dgm:pt modelId="{560FE6A0-5303-41A7-B747-308C3AD8D452}" type="parTrans" cxnId="{42B10FF6-CE5E-43A9-A568-86686303B764}">
      <dgm:prSet/>
      <dgm:spPr/>
      <dgm:t>
        <a:bodyPr/>
        <a:lstStyle/>
        <a:p>
          <a:endParaRPr lang="en-US"/>
        </a:p>
      </dgm:t>
    </dgm:pt>
    <dgm:pt modelId="{3E08EFCD-6989-49C2-AF80-0774E4EB8DDD}" type="sibTrans" cxnId="{42B10FF6-CE5E-43A9-A568-86686303B764}">
      <dgm:prSet/>
      <dgm:spPr/>
      <dgm:t>
        <a:bodyPr/>
        <a:lstStyle/>
        <a:p>
          <a:endParaRPr lang="en-US"/>
        </a:p>
      </dgm:t>
    </dgm:pt>
    <dgm:pt modelId="{9BB584B5-3CF2-4034-A8B8-F869F5191735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Enter your username (email) and click ‘Send’.</a:t>
          </a:r>
        </a:p>
      </dgm:t>
    </dgm:pt>
    <dgm:pt modelId="{791CC4B9-F475-4A3E-AAC8-13D452CA010B}" type="parTrans" cxnId="{C6574EA7-0116-4ACF-8203-A605421BAAA9}">
      <dgm:prSet/>
      <dgm:spPr/>
      <dgm:t>
        <a:bodyPr/>
        <a:lstStyle/>
        <a:p>
          <a:endParaRPr lang="en-US"/>
        </a:p>
      </dgm:t>
    </dgm:pt>
    <dgm:pt modelId="{286A8EAC-CCB1-4DE0-A00D-F044C7A24A21}" type="sibTrans" cxnId="{C6574EA7-0116-4ACF-8203-A605421BAAA9}">
      <dgm:prSet/>
      <dgm:spPr/>
      <dgm:t>
        <a:bodyPr/>
        <a:lstStyle/>
        <a:p>
          <a:endParaRPr lang="en-US"/>
        </a:p>
      </dgm:t>
    </dgm:pt>
    <dgm:pt modelId="{4EBF91F2-47D3-4CC9-A33F-1B93BE435892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You’ll receive a temporary password by email.</a:t>
          </a:r>
        </a:p>
      </dgm:t>
    </dgm:pt>
    <dgm:pt modelId="{86661295-7C6C-4F30-AB6B-C4CECFF12E4C}" type="parTrans" cxnId="{26572CDB-A217-44EA-A4BD-48702D33D3E4}">
      <dgm:prSet/>
      <dgm:spPr/>
      <dgm:t>
        <a:bodyPr/>
        <a:lstStyle/>
        <a:p>
          <a:endParaRPr lang="en-US"/>
        </a:p>
      </dgm:t>
    </dgm:pt>
    <dgm:pt modelId="{40FBFFF4-3414-4854-B189-88EF2ACEED6A}" type="sibTrans" cxnId="{26572CDB-A217-44EA-A4BD-48702D33D3E4}">
      <dgm:prSet/>
      <dgm:spPr/>
      <dgm:t>
        <a:bodyPr/>
        <a:lstStyle/>
        <a:p>
          <a:endParaRPr lang="en-US"/>
        </a:p>
      </dgm:t>
    </dgm:pt>
    <dgm:pt modelId="{4E7F3E04-C630-4CEF-B127-D3998A84C822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Log in and change your password using the same password rules.</a:t>
          </a:r>
        </a:p>
      </dgm:t>
    </dgm:pt>
    <dgm:pt modelId="{4A4C3FB1-4793-4641-9FF2-4C0BC776F895}" type="parTrans" cxnId="{D24C73A0-F8BB-4955-BC29-30CB17666959}">
      <dgm:prSet/>
      <dgm:spPr/>
      <dgm:t>
        <a:bodyPr/>
        <a:lstStyle/>
        <a:p>
          <a:endParaRPr lang="en-US"/>
        </a:p>
      </dgm:t>
    </dgm:pt>
    <dgm:pt modelId="{A529B75C-B15D-428C-97D1-765619C76CCC}" type="sibTrans" cxnId="{D24C73A0-F8BB-4955-BC29-30CB17666959}">
      <dgm:prSet/>
      <dgm:spPr/>
      <dgm:t>
        <a:bodyPr/>
        <a:lstStyle/>
        <a:p>
          <a:endParaRPr lang="en-US"/>
        </a:p>
      </dgm:t>
    </dgm:pt>
    <dgm:pt modelId="{0DC1A60A-8039-49EC-9996-97C17ADC4026}" type="pres">
      <dgm:prSet presAssocID="{411859C2-5ED3-4001-B4DC-695588331491}" presName="root" presStyleCnt="0">
        <dgm:presLayoutVars>
          <dgm:dir/>
          <dgm:resizeHandles val="exact"/>
        </dgm:presLayoutVars>
      </dgm:prSet>
      <dgm:spPr/>
    </dgm:pt>
    <dgm:pt modelId="{98589566-1215-4462-9D0A-AEFF395120F3}" type="pres">
      <dgm:prSet presAssocID="{411859C2-5ED3-4001-B4DC-695588331491}" presName="container" presStyleCnt="0">
        <dgm:presLayoutVars>
          <dgm:dir/>
          <dgm:resizeHandles val="exact"/>
        </dgm:presLayoutVars>
      </dgm:prSet>
      <dgm:spPr/>
    </dgm:pt>
    <dgm:pt modelId="{C9D5AA4B-1313-4C34-99DF-9A90179201F4}" type="pres">
      <dgm:prSet presAssocID="{A3E54592-B157-43B2-A27D-4B962EE983F5}" presName="compNode" presStyleCnt="0"/>
      <dgm:spPr/>
    </dgm:pt>
    <dgm:pt modelId="{9BC54331-B3FD-4E66-A62B-DEE1ABE59DDA}" type="pres">
      <dgm:prSet presAssocID="{A3E54592-B157-43B2-A27D-4B962EE983F5}" presName="iconBgRect" presStyleLbl="bgShp" presStyleIdx="0" presStyleCnt="4"/>
      <dgm:spPr>
        <a:solidFill>
          <a:srgbClr val="0A65A8"/>
        </a:solidFill>
        <a:ln>
          <a:solidFill>
            <a:srgbClr val="0A65A8"/>
          </a:solidFill>
        </a:ln>
      </dgm:spPr>
    </dgm:pt>
    <dgm:pt modelId="{5CC4880B-9376-4408-88D1-D57815146755}" type="pres">
      <dgm:prSet presAssocID="{A3E54592-B157-43B2-A27D-4B962EE983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1719EE3-C224-4DF2-AC66-7EAD5B61F3EA}" type="pres">
      <dgm:prSet presAssocID="{A3E54592-B157-43B2-A27D-4B962EE983F5}" presName="spaceRect" presStyleCnt="0"/>
      <dgm:spPr/>
    </dgm:pt>
    <dgm:pt modelId="{76F95EBE-B455-4A93-9E61-ABA22CCAD6FC}" type="pres">
      <dgm:prSet presAssocID="{A3E54592-B157-43B2-A27D-4B962EE983F5}" presName="textRect" presStyleLbl="revTx" presStyleIdx="0" presStyleCnt="4">
        <dgm:presLayoutVars>
          <dgm:chMax val="1"/>
          <dgm:chPref val="1"/>
        </dgm:presLayoutVars>
      </dgm:prSet>
      <dgm:spPr/>
    </dgm:pt>
    <dgm:pt modelId="{A4435BC4-EF32-4663-830B-7B3D83D5EE0D}" type="pres">
      <dgm:prSet presAssocID="{3E08EFCD-6989-49C2-AF80-0774E4EB8DDD}" presName="sibTrans" presStyleLbl="sibTrans2D1" presStyleIdx="0" presStyleCnt="0"/>
      <dgm:spPr/>
    </dgm:pt>
    <dgm:pt modelId="{E6C58100-362B-4D83-9A44-4D42E8EFEABC}" type="pres">
      <dgm:prSet presAssocID="{9BB584B5-3CF2-4034-A8B8-F869F5191735}" presName="compNode" presStyleCnt="0"/>
      <dgm:spPr/>
    </dgm:pt>
    <dgm:pt modelId="{67E90901-EE95-4093-9160-6684958B9BFE}" type="pres">
      <dgm:prSet presAssocID="{9BB584B5-3CF2-4034-A8B8-F869F5191735}" presName="iconBgRect" presStyleLbl="bgShp" presStyleIdx="1" presStyleCnt="4"/>
      <dgm:spPr>
        <a:solidFill>
          <a:srgbClr val="003060"/>
        </a:solidFill>
        <a:ln>
          <a:solidFill>
            <a:srgbClr val="003060"/>
          </a:solidFill>
        </a:ln>
      </dgm:spPr>
    </dgm:pt>
    <dgm:pt modelId="{96E77B56-FC86-4763-818B-4E5E5D32EC2D}" type="pres">
      <dgm:prSet presAssocID="{9BB584B5-3CF2-4034-A8B8-F869F51917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0CE0EDB-B599-4DEC-8825-A59B403CCB83}" type="pres">
      <dgm:prSet presAssocID="{9BB584B5-3CF2-4034-A8B8-F869F5191735}" presName="spaceRect" presStyleCnt="0"/>
      <dgm:spPr/>
    </dgm:pt>
    <dgm:pt modelId="{7BCFC490-ECF6-4AAE-B882-C838B4B9D96F}" type="pres">
      <dgm:prSet presAssocID="{9BB584B5-3CF2-4034-A8B8-F869F5191735}" presName="textRect" presStyleLbl="revTx" presStyleIdx="1" presStyleCnt="4">
        <dgm:presLayoutVars>
          <dgm:chMax val="1"/>
          <dgm:chPref val="1"/>
        </dgm:presLayoutVars>
      </dgm:prSet>
      <dgm:spPr/>
    </dgm:pt>
    <dgm:pt modelId="{9D3CB163-D4FB-4A45-B996-E09331AC3164}" type="pres">
      <dgm:prSet presAssocID="{286A8EAC-CCB1-4DE0-A00D-F044C7A24A21}" presName="sibTrans" presStyleLbl="sibTrans2D1" presStyleIdx="0" presStyleCnt="0"/>
      <dgm:spPr/>
    </dgm:pt>
    <dgm:pt modelId="{1B5A367C-0B22-4C8E-B116-156DE14B09DB}" type="pres">
      <dgm:prSet presAssocID="{4EBF91F2-47D3-4CC9-A33F-1B93BE435892}" presName="compNode" presStyleCnt="0"/>
      <dgm:spPr/>
    </dgm:pt>
    <dgm:pt modelId="{81485F28-1FF4-416E-958C-B4AEE874009A}" type="pres">
      <dgm:prSet presAssocID="{4EBF91F2-47D3-4CC9-A33F-1B93BE435892}" presName="iconBgRect" presStyleLbl="bgShp" presStyleIdx="2" presStyleCnt="4"/>
      <dgm:spPr>
        <a:solidFill>
          <a:srgbClr val="939598"/>
        </a:solidFill>
        <a:ln>
          <a:solidFill>
            <a:srgbClr val="939598"/>
          </a:solidFill>
        </a:ln>
      </dgm:spPr>
    </dgm:pt>
    <dgm:pt modelId="{5CB1B4AE-E6A9-4E76-BDE6-569085EB006B}" type="pres">
      <dgm:prSet presAssocID="{4EBF91F2-47D3-4CC9-A33F-1B93BE4358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62338EA-8662-4CDD-A0F2-C669CD90AE49}" type="pres">
      <dgm:prSet presAssocID="{4EBF91F2-47D3-4CC9-A33F-1B93BE435892}" presName="spaceRect" presStyleCnt="0"/>
      <dgm:spPr/>
    </dgm:pt>
    <dgm:pt modelId="{ED7CA142-A214-41D1-9890-E9752AAA2E0F}" type="pres">
      <dgm:prSet presAssocID="{4EBF91F2-47D3-4CC9-A33F-1B93BE435892}" presName="textRect" presStyleLbl="revTx" presStyleIdx="2" presStyleCnt="4">
        <dgm:presLayoutVars>
          <dgm:chMax val="1"/>
          <dgm:chPref val="1"/>
        </dgm:presLayoutVars>
      </dgm:prSet>
      <dgm:spPr/>
    </dgm:pt>
    <dgm:pt modelId="{F3492C86-317C-47FA-AC60-A7E69B1D39F0}" type="pres">
      <dgm:prSet presAssocID="{40FBFFF4-3414-4854-B189-88EF2ACEED6A}" presName="sibTrans" presStyleLbl="sibTrans2D1" presStyleIdx="0" presStyleCnt="0"/>
      <dgm:spPr/>
    </dgm:pt>
    <dgm:pt modelId="{8ECEFD50-26B7-4A03-80E7-BAD46A30CA95}" type="pres">
      <dgm:prSet presAssocID="{4E7F3E04-C630-4CEF-B127-D3998A84C822}" presName="compNode" presStyleCnt="0"/>
      <dgm:spPr/>
    </dgm:pt>
    <dgm:pt modelId="{25A78721-373A-408F-B58B-8510831182DA}" type="pres">
      <dgm:prSet presAssocID="{4E7F3E04-C630-4CEF-B127-D3998A84C822}" presName="iconBgRect" presStyleLbl="bgShp" presStyleIdx="3" presStyleCnt="4"/>
      <dgm:spPr>
        <a:solidFill>
          <a:srgbClr val="0E86D4"/>
        </a:solidFill>
        <a:ln>
          <a:solidFill>
            <a:srgbClr val="0E86D4"/>
          </a:solidFill>
        </a:ln>
      </dgm:spPr>
    </dgm:pt>
    <dgm:pt modelId="{37224024-37CF-4B90-92B8-B1BF8BBFB041}" type="pres">
      <dgm:prSet presAssocID="{4E7F3E04-C630-4CEF-B127-D3998A84C8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7EF2A068-B5CF-4FB6-AC41-8857206DF3A9}" type="pres">
      <dgm:prSet presAssocID="{4E7F3E04-C630-4CEF-B127-D3998A84C822}" presName="spaceRect" presStyleCnt="0"/>
      <dgm:spPr/>
    </dgm:pt>
    <dgm:pt modelId="{B80DA3A5-77AA-426E-9F6B-897740F2A0B2}" type="pres">
      <dgm:prSet presAssocID="{4E7F3E04-C630-4CEF-B127-D3998A84C82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E68E219-C77E-4D5D-9F58-4CA2E1E3EC12}" type="presOf" srcId="{4EBF91F2-47D3-4CC9-A33F-1B93BE435892}" destId="{ED7CA142-A214-41D1-9890-E9752AAA2E0F}" srcOrd="0" destOrd="0" presId="urn:microsoft.com/office/officeart/2018/2/layout/IconCircleList"/>
    <dgm:cxn modelId="{55B1683E-53F8-4003-9748-49648D78AC71}" type="presOf" srcId="{411859C2-5ED3-4001-B4DC-695588331491}" destId="{0DC1A60A-8039-49EC-9996-97C17ADC4026}" srcOrd="0" destOrd="0" presId="urn:microsoft.com/office/officeart/2018/2/layout/IconCircleList"/>
    <dgm:cxn modelId="{1A549653-D8EA-4402-AA3E-00C321A40962}" type="presOf" srcId="{A3E54592-B157-43B2-A27D-4B962EE983F5}" destId="{76F95EBE-B455-4A93-9E61-ABA22CCAD6FC}" srcOrd="0" destOrd="0" presId="urn:microsoft.com/office/officeart/2018/2/layout/IconCircleList"/>
    <dgm:cxn modelId="{AABA8455-F638-49B6-BB08-A5785184C78C}" type="presOf" srcId="{3E08EFCD-6989-49C2-AF80-0774E4EB8DDD}" destId="{A4435BC4-EF32-4663-830B-7B3D83D5EE0D}" srcOrd="0" destOrd="0" presId="urn:microsoft.com/office/officeart/2018/2/layout/IconCircleList"/>
    <dgm:cxn modelId="{AC24B674-DA49-46B4-B734-A7533F3B0E09}" type="presOf" srcId="{9BB584B5-3CF2-4034-A8B8-F869F5191735}" destId="{7BCFC490-ECF6-4AAE-B882-C838B4B9D96F}" srcOrd="0" destOrd="0" presId="urn:microsoft.com/office/officeart/2018/2/layout/IconCircleList"/>
    <dgm:cxn modelId="{54775E98-5CD4-4773-A4EC-42E9059CA126}" type="presOf" srcId="{40FBFFF4-3414-4854-B189-88EF2ACEED6A}" destId="{F3492C86-317C-47FA-AC60-A7E69B1D39F0}" srcOrd="0" destOrd="0" presId="urn:microsoft.com/office/officeart/2018/2/layout/IconCircleList"/>
    <dgm:cxn modelId="{D24C73A0-F8BB-4955-BC29-30CB17666959}" srcId="{411859C2-5ED3-4001-B4DC-695588331491}" destId="{4E7F3E04-C630-4CEF-B127-D3998A84C822}" srcOrd="3" destOrd="0" parTransId="{4A4C3FB1-4793-4641-9FF2-4C0BC776F895}" sibTransId="{A529B75C-B15D-428C-97D1-765619C76CCC}"/>
    <dgm:cxn modelId="{C6574EA7-0116-4ACF-8203-A605421BAAA9}" srcId="{411859C2-5ED3-4001-B4DC-695588331491}" destId="{9BB584B5-3CF2-4034-A8B8-F869F5191735}" srcOrd="1" destOrd="0" parTransId="{791CC4B9-F475-4A3E-AAC8-13D452CA010B}" sibTransId="{286A8EAC-CCB1-4DE0-A00D-F044C7A24A21}"/>
    <dgm:cxn modelId="{DAFBF3B9-7BF6-4EE6-B297-B7973F57CC46}" type="presOf" srcId="{4E7F3E04-C630-4CEF-B127-D3998A84C822}" destId="{B80DA3A5-77AA-426E-9F6B-897740F2A0B2}" srcOrd="0" destOrd="0" presId="urn:microsoft.com/office/officeart/2018/2/layout/IconCircleList"/>
    <dgm:cxn modelId="{4C368EC5-DE80-4A37-B4A2-D4A3D0EA8AC1}" type="presOf" srcId="{286A8EAC-CCB1-4DE0-A00D-F044C7A24A21}" destId="{9D3CB163-D4FB-4A45-B996-E09331AC3164}" srcOrd="0" destOrd="0" presId="urn:microsoft.com/office/officeart/2018/2/layout/IconCircleList"/>
    <dgm:cxn modelId="{26572CDB-A217-44EA-A4BD-48702D33D3E4}" srcId="{411859C2-5ED3-4001-B4DC-695588331491}" destId="{4EBF91F2-47D3-4CC9-A33F-1B93BE435892}" srcOrd="2" destOrd="0" parTransId="{86661295-7C6C-4F30-AB6B-C4CECFF12E4C}" sibTransId="{40FBFFF4-3414-4854-B189-88EF2ACEED6A}"/>
    <dgm:cxn modelId="{42B10FF6-CE5E-43A9-A568-86686303B764}" srcId="{411859C2-5ED3-4001-B4DC-695588331491}" destId="{A3E54592-B157-43B2-A27D-4B962EE983F5}" srcOrd="0" destOrd="0" parTransId="{560FE6A0-5303-41A7-B747-308C3AD8D452}" sibTransId="{3E08EFCD-6989-49C2-AF80-0774E4EB8DDD}"/>
    <dgm:cxn modelId="{A6CFAC5D-4BE6-4E0F-AC70-837D97CB4D24}" type="presParOf" srcId="{0DC1A60A-8039-49EC-9996-97C17ADC4026}" destId="{98589566-1215-4462-9D0A-AEFF395120F3}" srcOrd="0" destOrd="0" presId="urn:microsoft.com/office/officeart/2018/2/layout/IconCircleList"/>
    <dgm:cxn modelId="{5ED433F9-57F0-4B3A-9A89-12F50249516F}" type="presParOf" srcId="{98589566-1215-4462-9D0A-AEFF395120F3}" destId="{C9D5AA4B-1313-4C34-99DF-9A90179201F4}" srcOrd="0" destOrd="0" presId="urn:microsoft.com/office/officeart/2018/2/layout/IconCircleList"/>
    <dgm:cxn modelId="{4DA11943-3768-4A7D-AA7A-1302120E104A}" type="presParOf" srcId="{C9D5AA4B-1313-4C34-99DF-9A90179201F4}" destId="{9BC54331-B3FD-4E66-A62B-DEE1ABE59DDA}" srcOrd="0" destOrd="0" presId="urn:microsoft.com/office/officeart/2018/2/layout/IconCircleList"/>
    <dgm:cxn modelId="{0A76F0C3-481A-4D2A-9216-8400E320CD14}" type="presParOf" srcId="{C9D5AA4B-1313-4C34-99DF-9A90179201F4}" destId="{5CC4880B-9376-4408-88D1-D57815146755}" srcOrd="1" destOrd="0" presId="urn:microsoft.com/office/officeart/2018/2/layout/IconCircleList"/>
    <dgm:cxn modelId="{09A09535-A752-48E7-8B8B-F4D86E797BBF}" type="presParOf" srcId="{C9D5AA4B-1313-4C34-99DF-9A90179201F4}" destId="{01719EE3-C224-4DF2-AC66-7EAD5B61F3EA}" srcOrd="2" destOrd="0" presId="urn:microsoft.com/office/officeart/2018/2/layout/IconCircleList"/>
    <dgm:cxn modelId="{CCAD0E1D-E923-4868-9BF6-AC03A858155F}" type="presParOf" srcId="{C9D5AA4B-1313-4C34-99DF-9A90179201F4}" destId="{76F95EBE-B455-4A93-9E61-ABA22CCAD6FC}" srcOrd="3" destOrd="0" presId="urn:microsoft.com/office/officeart/2018/2/layout/IconCircleList"/>
    <dgm:cxn modelId="{C9D261D2-B5BC-4FB0-B847-4ECA51180571}" type="presParOf" srcId="{98589566-1215-4462-9D0A-AEFF395120F3}" destId="{A4435BC4-EF32-4663-830B-7B3D83D5EE0D}" srcOrd="1" destOrd="0" presId="urn:microsoft.com/office/officeart/2018/2/layout/IconCircleList"/>
    <dgm:cxn modelId="{F0CF7893-1DBA-4101-87DF-4F67CFD7ACD8}" type="presParOf" srcId="{98589566-1215-4462-9D0A-AEFF395120F3}" destId="{E6C58100-362B-4D83-9A44-4D42E8EFEABC}" srcOrd="2" destOrd="0" presId="urn:microsoft.com/office/officeart/2018/2/layout/IconCircleList"/>
    <dgm:cxn modelId="{17983DD1-79BE-4E11-8FD8-733908DA1F56}" type="presParOf" srcId="{E6C58100-362B-4D83-9A44-4D42E8EFEABC}" destId="{67E90901-EE95-4093-9160-6684958B9BFE}" srcOrd="0" destOrd="0" presId="urn:microsoft.com/office/officeart/2018/2/layout/IconCircleList"/>
    <dgm:cxn modelId="{322031C9-8A65-4262-8E21-DCDB09C404B9}" type="presParOf" srcId="{E6C58100-362B-4D83-9A44-4D42E8EFEABC}" destId="{96E77B56-FC86-4763-818B-4E5E5D32EC2D}" srcOrd="1" destOrd="0" presId="urn:microsoft.com/office/officeart/2018/2/layout/IconCircleList"/>
    <dgm:cxn modelId="{F30074D0-BDE8-48EB-A024-50FB2957396A}" type="presParOf" srcId="{E6C58100-362B-4D83-9A44-4D42E8EFEABC}" destId="{20CE0EDB-B599-4DEC-8825-A59B403CCB83}" srcOrd="2" destOrd="0" presId="urn:microsoft.com/office/officeart/2018/2/layout/IconCircleList"/>
    <dgm:cxn modelId="{3508B042-ED9D-41F2-94D7-253785E18374}" type="presParOf" srcId="{E6C58100-362B-4D83-9A44-4D42E8EFEABC}" destId="{7BCFC490-ECF6-4AAE-B882-C838B4B9D96F}" srcOrd="3" destOrd="0" presId="urn:microsoft.com/office/officeart/2018/2/layout/IconCircleList"/>
    <dgm:cxn modelId="{8A751CB9-B79E-4FA6-916D-1D96F6A539E8}" type="presParOf" srcId="{98589566-1215-4462-9D0A-AEFF395120F3}" destId="{9D3CB163-D4FB-4A45-B996-E09331AC3164}" srcOrd="3" destOrd="0" presId="urn:microsoft.com/office/officeart/2018/2/layout/IconCircleList"/>
    <dgm:cxn modelId="{4F29A3A0-D7F0-4B12-80FA-FF271BAEEECA}" type="presParOf" srcId="{98589566-1215-4462-9D0A-AEFF395120F3}" destId="{1B5A367C-0B22-4C8E-B116-156DE14B09DB}" srcOrd="4" destOrd="0" presId="urn:microsoft.com/office/officeart/2018/2/layout/IconCircleList"/>
    <dgm:cxn modelId="{BCB94145-FB45-4693-9500-9C8363524F28}" type="presParOf" srcId="{1B5A367C-0B22-4C8E-B116-156DE14B09DB}" destId="{81485F28-1FF4-416E-958C-B4AEE874009A}" srcOrd="0" destOrd="0" presId="urn:microsoft.com/office/officeart/2018/2/layout/IconCircleList"/>
    <dgm:cxn modelId="{058E4BDD-8C0F-4A50-ACFC-7AA9110DE65C}" type="presParOf" srcId="{1B5A367C-0B22-4C8E-B116-156DE14B09DB}" destId="{5CB1B4AE-E6A9-4E76-BDE6-569085EB006B}" srcOrd="1" destOrd="0" presId="urn:microsoft.com/office/officeart/2018/2/layout/IconCircleList"/>
    <dgm:cxn modelId="{A947A02E-3E02-43D7-8B81-F9F87A19D9FA}" type="presParOf" srcId="{1B5A367C-0B22-4C8E-B116-156DE14B09DB}" destId="{962338EA-8662-4CDD-A0F2-C669CD90AE49}" srcOrd="2" destOrd="0" presId="urn:microsoft.com/office/officeart/2018/2/layout/IconCircleList"/>
    <dgm:cxn modelId="{6AD56055-666C-48F8-9B72-AA93F9F3271F}" type="presParOf" srcId="{1B5A367C-0B22-4C8E-B116-156DE14B09DB}" destId="{ED7CA142-A214-41D1-9890-E9752AAA2E0F}" srcOrd="3" destOrd="0" presId="urn:microsoft.com/office/officeart/2018/2/layout/IconCircleList"/>
    <dgm:cxn modelId="{220F75A1-7E83-4752-9440-5ECE7647113E}" type="presParOf" srcId="{98589566-1215-4462-9D0A-AEFF395120F3}" destId="{F3492C86-317C-47FA-AC60-A7E69B1D39F0}" srcOrd="5" destOrd="0" presId="urn:microsoft.com/office/officeart/2018/2/layout/IconCircleList"/>
    <dgm:cxn modelId="{0E3E5315-3D4F-4522-9061-77D06CC49349}" type="presParOf" srcId="{98589566-1215-4462-9D0A-AEFF395120F3}" destId="{8ECEFD50-26B7-4A03-80E7-BAD46A30CA95}" srcOrd="6" destOrd="0" presId="urn:microsoft.com/office/officeart/2018/2/layout/IconCircleList"/>
    <dgm:cxn modelId="{5F2B882D-CBC5-4E7F-9ADA-C084397379E7}" type="presParOf" srcId="{8ECEFD50-26B7-4A03-80E7-BAD46A30CA95}" destId="{25A78721-373A-408F-B58B-8510831182DA}" srcOrd="0" destOrd="0" presId="urn:microsoft.com/office/officeart/2018/2/layout/IconCircleList"/>
    <dgm:cxn modelId="{6BC4F36E-B537-400B-8A7C-995F621B3193}" type="presParOf" srcId="{8ECEFD50-26B7-4A03-80E7-BAD46A30CA95}" destId="{37224024-37CF-4B90-92B8-B1BF8BBFB041}" srcOrd="1" destOrd="0" presId="urn:microsoft.com/office/officeart/2018/2/layout/IconCircleList"/>
    <dgm:cxn modelId="{7B9424A1-D43D-4DAA-B276-DC7AA05AE1AB}" type="presParOf" srcId="{8ECEFD50-26B7-4A03-80E7-BAD46A30CA95}" destId="{7EF2A068-B5CF-4FB6-AC41-8857206DF3A9}" srcOrd="2" destOrd="0" presId="urn:microsoft.com/office/officeart/2018/2/layout/IconCircleList"/>
    <dgm:cxn modelId="{7CC78AB7-9972-490E-B7DD-2F146D4A15B4}" type="presParOf" srcId="{8ECEFD50-26B7-4A03-80E7-BAD46A30CA95}" destId="{B80DA3A5-77AA-426E-9F6B-897740F2A0B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5B75-FD4B-43EC-8175-8CD0B60D8088}">
      <dsp:nvSpPr>
        <dsp:cNvPr id="0" name=""/>
        <dsp:cNvSpPr/>
      </dsp:nvSpPr>
      <dsp:spPr>
        <a:xfrm>
          <a:off x="-10273" y="1275594"/>
          <a:ext cx="2668876" cy="1694736"/>
        </a:xfrm>
        <a:prstGeom prst="roundRect">
          <a:avLst>
            <a:gd name="adj" fmla="val 10000"/>
          </a:avLst>
        </a:prstGeom>
        <a:solidFill>
          <a:srgbClr val="0E86D4"/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067F1-7DBD-4FB4-A439-58E51B9E81CC}">
      <dsp:nvSpPr>
        <dsp:cNvPr id="0" name=""/>
        <dsp:cNvSpPr/>
      </dsp:nvSpPr>
      <dsp:spPr>
        <a:xfrm>
          <a:off x="286268" y="1557309"/>
          <a:ext cx="2668876" cy="169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Provide your supplier with:</a:t>
          </a:r>
        </a:p>
      </dsp:txBody>
      <dsp:txXfrm>
        <a:off x="335905" y="1606946"/>
        <a:ext cx="2569602" cy="1595462"/>
      </dsp:txXfrm>
    </dsp:sp>
    <dsp:sp modelId="{36E325DE-8404-489A-82F2-A2C8E53AC42E}">
      <dsp:nvSpPr>
        <dsp:cNvPr id="0" name=""/>
        <dsp:cNvSpPr/>
      </dsp:nvSpPr>
      <dsp:spPr>
        <a:xfrm>
          <a:off x="3265697" y="1373974"/>
          <a:ext cx="2668876" cy="1694736"/>
        </a:xfrm>
        <a:prstGeom prst="roundRect">
          <a:avLst>
            <a:gd name="adj" fmla="val 10000"/>
          </a:avLst>
        </a:prstGeom>
        <a:solidFill>
          <a:srgbClr val="0E86D4"/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9B85B-8940-4E2C-8881-59CDB323E663}">
      <dsp:nvSpPr>
        <dsp:cNvPr id="0" name=""/>
        <dsp:cNvSpPr/>
      </dsp:nvSpPr>
      <dsp:spPr>
        <a:xfrm>
          <a:off x="3562239" y="1655689"/>
          <a:ext cx="2668876" cy="169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GLN for Billing and Ship-to locations</a:t>
          </a:r>
        </a:p>
      </dsp:txBody>
      <dsp:txXfrm>
        <a:off x="3611876" y="1705326"/>
        <a:ext cx="2569602" cy="1595462"/>
      </dsp:txXfrm>
    </dsp:sp>
    <dsp:sp modelId="{B5CEC67B-047A-47D5-B3EF-81D0ED5FD0F7}">
      <dsp:nvSpPr>
        <dsp:cNvPr id="0" name=""/>
        <dsp:cNvSpPr/>
      </dsp:nvSpPr>
      <dsp:spPr>
        <a:xfrm>
          <a:off x="6527657" y="1373974"/>
          <a:ext cx="2668876" cy="1694736"/>
        </a:xfrm>
        <a:prstGeom prst="roundRect">
          <a:avLst>
            <a:gd name="adj" fmla="val 10000"/>
          </a:avLst>
        </a:prstGeom>
        <a:solidFill>
          <a:srgbClr val="0E86D4"/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865B5-B07F-4C30-BC58-FFAD6F6E4E85}">
      <dsp:nvSpPr>
        <dsp:cNvPr id="0" name=""/>
        <dsp:cNvSpPr/>
      </dsp:nvSpPr>
      <dsp:spPr>
        <a:xfrm>
          <a:off x="6824199" y="1655689"/>
          <a:ext cx="2668876" cy="169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Email to associate with login</a:t>
          </a:r>
        </a:p>
      </dsp:txBody>
      <dsp:txXfrm>
        <a:off x="6873836" y="1705326"/>
        <a:ext cx="2569602" cy="1595462"/>
      </dsp:txXfrm>
    </dsp:sp>
    <dsp:sp modelId="{064B9636-49DF-401F-A192-2A3DF1B55B19}">
      <dsp:nvSpPr>
        <dsp:cNvPr id="0" name=""/>
        <dsp:cNvSpPr/>
      </dsp:nvSpPr>
      <dsp:spPr>
        <a:xfrm>
          <a:off x="9789617" y="1373974"/>
          <a:ext cx="2668876" cy="1694736"/>
        </a:xfrm>
        <a:prstGeom prst="roundRect">
          <a:avLst>
            <a:gd name="adj" fmla="val 10000"/>
          </a:avLst>
        </a:prstGeom>
        <a:solidFill>
          <a:srgbClr val="0E86D4"/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2DE06-2A03-46FF-9755-E01B576F2027}">
      <dsp:nvSpPr>
        <dsp:cNvPr id="0" name=""/>
        <dsp:cNvSpPr/>
      </dsp:nvSpPr>
      <dsp:spPr>
        <a:xfrm>
          <a:off x="10086159" y="1655689"/>
          <a:ext cx="2668876" cy="1694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Address, City, State, Zip Code</a:t>
          </a:r>
        </a:p>
      </dsp:txBody>
      <dsp:txXfrm>
        <a:off x="10135796" y="1705326"/>
        <a:ext cx="2569602" cy="1595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93BFA-9BDB-4B10-9AF7-23AF5098469B}">
      <dsp:nvSpPr>
        <dsp:cNvPr id="0" name=""/>
        <dsp:cNvSpPr/>
      </dsp:nvSpPr>
      <dsp:spPr>
        <a:xfrm>
          <a:off x="593541" y="40371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2ADE1-2237-443D-ABEC-7C0291FE39A1}">
      <dsp:nvSpPr>
        <dsp:cNvPr id="0" name=""/>
        <dsp:cNvSpPr/>
      </dsp:nvSpPr>
      <dsp:spPr>
        <a:xfrm>
          <a:off x="963480" y="410310"/>
          <a:ext cx="995990" cy="995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C7BAC-11D7-4F37-8B09-F0F471DA453F}">
      <dsp:nvSpPr>
        <dsp:cNvPr id="0" name=""/>
        <dsp:cNvSpPr/>
      </dsp:nvSpPr>
      <dsp:spPr>
        <a:xfrm>
          <a:off x="38632" y="2316921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Open two emails: one with username, one with temporary password.</a:t>
          </a:r>
        </a:p>
      </dsp:txBody>
      <dsp:txXfrm>
        <a:off x="38632" y="2316921"/>
        <a:ext cx="2845687" cy="720000"/>
      </dsp:txXfrm>
    </dsp:sp>
    <dsp:sp modelId="{2012FA82-6D69-455C-BD49-6EC3D81AE338}">
      <dsp:nvSpPr>
        <dsp:cNvPr id="0" name=""/>
        <dsp:cNvSpPr/>
      </dsp:nvSpPr>
      <dsp:spPr>
        <a:xfrm>
          <a:off x="3937223" y="40371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F35D0-4C7E-4A3B-B11E-F16EE52562F4}">
      <dsp:nvSpPr>
        <dsp:cNvPr id="0" name=""/>
        <dsp:cNvSpPr/>
      </dsp:nvSpPr>
      <dsp:spPr>
        <a:xfrm>
          <a:off x="4307163" y="410310"/>
          <a:ext cx="995990" cy="995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04A0E-76A7-452E-9B8D-E0779EB45770}">
      <dsp:nvSpPr>
        <dsp:cNvPr id="0" name=""/>
        <dsp:cNvSpPr/>
      </dsp:nvSpPr>
      <dsp:spPr>
        <a:xfrm>
          <a:off x="3382314" y="2316921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Navigate to www.rs-dscsa-portal.track-n-trace.net.</a:t>
          </a:r>
        </a:p>
      </dsp:txBody>
      <dsp:txXfrm>
        <a:off x="3382314" y="2316921"/>
        <a:ext cx="2845687" cy="720000"/>
      </dsp:txXfrm>
    </dsp:sp>
    <dsp:sp modelId="{0769AE80-6674-4970-83FE-F65F1FDE36BF}">
      <dsp:nvSpPr>
        <dsp:cNvPr id="0" name=""/>
        <dsp:cNvSpPr/>
      </dsp:nvSpPr>
      <dsp:spPr>
        <a:xfrm>
          <a:off x="7280906" y="40371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44E7F-56BA-4646-9094-D80999948B7C}">
      <dsp:nvSpPr>
        <dsp:cNvPr id="0" name=""/>
        <dsp:cNvSpPr/>
      </dsp:nvSpPr>
      <dsp:spPr>
        <a:xfrm>
          <a:off x="7650846" y="410310"/>
          <a:ext cx="995990" cy="995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CD27D-A0F0-4920-8FB0-CB0180EE3D58}">
      <dsp:nvSpPr>
        <dsp:cNvPr id="0" name=""/>
        <dsp:cNvSpPr/>
      </dsp:nvSpPr>
      <dsp:spPr>
        <a:xfrm>
          <a:off x="6725997" y="2316921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Log in and change your password.</a:t>
          </a:r>
        </a:p>
      </dsp:txBody>
      <dsp:txXfrm>
        <a:off x="6725997" y="2316921"/>
        <a:ext cx="2845687" cy="720000"/>
      </dsp:txXfrm>
    </dsp:sp>
    <dsp:sp modelId="{9520BCD7-883A-4262-8041-4BD0A8718BAC}">
      <dsp:nvSpPr>
        <dsp:cNvPr id="0" name=""/>
        <dsp:cNvSpPr/>
      </dsp:nvSpPr>
      <dsp:spPr>
        <a:xfrm>
          <a:off x="405040" y="4034016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08E6B-DCD9-4F9F-96D5-B5CE999A814A}">
      <dsp:nvSpPr>
        <dsp:cNvPr id="0" name=""/>
        <dsp:cNvSpPr/>
      </dsp:nvSpPr>
      <dsp:spPr>
        <a:xfrm>
          <a:off x="774987" y="4406463"/>
          <a:ext cx="995990" cy="995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524B0-0215-452E-BACF-A3B77623EC7C}">
      <dsp:nvSpPr>
        <dsp:cNvPr id="0" name=""/>
        <dsp:cNvSpPr/>
      </dsp:nvSpPr>
      <dsp:spPr>
        <a:xfrm>
          <a:off x="0" y="5943597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Follow password requirements:</a:t>
          </a:r>
        </a:p>
      </dsp:txBody>
      <dsp:txXfrm>
        <a:off x="0" y="5943597"/>
        <a:ext cx="2845687" cy="720000"/>
      </dsp:txXfrm>
    </dsp:sp>
    <dsp:sp modelId="{0E3B24CA-D16A-4938-B2E4-05842B15068D}">
      <dsp:nvSpPr>
        <dsp:cNvPr id="0" name=""/>
        <dsp:cNvSpPr/>
      </dsp:nvSpPr>
      <dsp:spPr>
        <a:xfrm>
          <a:off x="3839494" y="3769746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36E78-6B02-41E3-B6CF-56D89C22E2FF}">
      <dsp:nvSpPr>
        <dsp:cNvPr id="0" name=""/>
        <dsp:cNvSpPr/>
      </dsp:nvSpPr>
      <dsp:spPr>
        <a:xfrm>
          <a:off x="4181857" y="4150303"/>
          <a:ext cx="995990" cy="995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8E8AA-36F6-4794-8350-04E518F38C05}">
      <dsp:nvSpPr>
        <dsp:cNvPr id="0" name=""/>
        <dsp:cNvSpPr/>
      </dsp:nvSpPr>
      <dsp:spPr>
        <a:xfrm>
          <a:off x="3411540" y="5922170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• 1 Uppercase, 1 Lowercase, 1 Number, 1 Special Character.</a:t>
          </a:r>
        </a:p>
      </dsp:txBody>
      <dsp:txXfrm>
        <a:off x="3411540" y="5922170"/>
        <a:ext cx="2845687" cy="720000"/>
      </dsp:txXfrm>
    </dsp:sp>
    <dsp:sp modelId="{94DFE4FC-87C7-42CF-AB7B-80FC8BE22BD9}">
      <dsp:nvSpPr>
        <dsp:cNvPr id="0" name=""/>
        <dsp:cNvSpPr/>
      </dsp:nvSpPr>
      <dsp:spPr>
        <a:xfrm>
          <a:off x="7091939" y="3769746"/>
          <a:ext cx="1735869" cy="173586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A6C47-5567-494E-ADD4-9DF3F80A15B7}">
      <dsp:nvSpPr>
        <dsp:cNvPr id="0" name=""/>
        <dsp:cNvSpPr/>
      </dsp:nvSpPr>
      <dsp:spPr>
        <a:xfrm>
          <a:off x="7461886" y="4139686"/>
          <a:ext cx="995990" cy="995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B2BB5-DA72-4BA7-B3E8-6F48C29E870E}">
      <dsp:nvSpPr>
        <dsp:cNvPr id="0" name=""/>
        <dsp:cNvSpPr/>
      </dsp:nvSpPr>
      <dsp:spPr>
        <a:xfrm>
          <a:off x="6537044" y="5845972"/>
          <a:ext cx="28456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Access ‘DSCSA Compliance Reports’ to view shipments.</a:t>
          </a:r>
        </a:p>
      </dsp:txBody>
      <dsp:txXfrm>
        <a:off x="6537044" y="5845972"/>
        <a:ext cx="284568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01BEB-BEDC-492F-93A2-7F017BA51A2B}">
      <dsp:nvSpPr>
        <dsp:cNvPr id="0" name=""/>
        <dsp:cNvSpPr/>
      </dsp:nvSpPr>
      <dsp:spPr>
        <a:xfrm>
          <a:off x="3084887" y="1895843"/>
          <a:ext cx="677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263" y="45720"/>
              </a:lnTo>
            </a:path>
            <a:path>
              <a:moveTo>
                <a:pt x="411193" y="45720"/>
              </a:moveTo>
              <a:lnTo>
                <a:pt x="677457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</a:t>
          </a:r>
        </a:p>
      </dsp:txBody>
      <dsp:txXfrm>
        <a:off x="3351151" y="1814002"/>
        <a:ext cx="144930" cy="255121"/>
      </dsp:txXfrm>
    </dsp:sp>
    <dsp:sp modelId="{09BA2F18-AC79-4FAE-8496-DF34FB45D989}">
      <dsp:nvSpPr>
        <dsp:cNvPr id="0" name=""/>
        <dsp:cNvSpPr/>
      </dsp:nvSpPr>
      <dsp:spPr>
        <a:xfrm>
          <a:off x="8178" y="1018010"/>
          <a:ext cx="3078509" cy="1847105"/>
        </a:xfrm>
        <a:prstGeom prst="rect">
          <a:avLst/>
        </a:prstGeom>
        <a:solidFill>
          <a:srgbClr val="0E86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50" tIns="158343" rIns="150850" bIns="15834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- DSCSA &gt; Compliance Reports: View inbound shipments and transaction history.</a:t>
          </a:r>
        </a:p>
      </dsp:txBody>
      <dsp:txXfrm>
        <a:off x="8178" y="1018010"/>
        <a:ext cx="3078509" cy="1847105"/>
      </dsp:txXfrm>
    </dsp:sp>
    <dsp:sp modelId="{58D8BE68-52C6-41C6-92AE-2F295181CF03}">
      <dsp:nvSpPr>
        <dsp:cNvPr id="0" name=""/>
        <dsp:cNvSpPr/>
      </dsp:nvSpPr>
      <dsp:spPr>
        <a:xfrm>
          <a:off x="6871454" y="1895843"/>
          <a:ext cx="677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263" y="45720"/>
              </a:lnTo>
            </a:path>
            <a:path>
              <a:moveTo>
                <a:pt x="411193" y="45720"/>
              </a:moveTo>
              <a:lnTo>
                <a:pt x="677457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2</a:t>
          </a:r>
        </a:p>
      </dsp:txBody>
      <dsp:txXfrm>
        <a:off x="7137718" y="1814002"/>
        <a:ext cx="144930" cy="255121"/>
      </dsp:txXfrm>
    </dsp:sp>
    <dsp:sp modelId="{4803B3F4-4A0A-4E54-B351-2DD2E7FC2601}">
      <dsp:nvSpPr>
        <dsp:cNvPr id="0" name=""/>
        <dsp:cNvSpPr/>
      </dsp:nvSpPr>
      <dsp:spPr>
        <a:xfrm>
          <a:off x="3794745" y="1018010"/>
          <a:ext cx="3078509" cy="1847105"/>
        </a:xfrm>
        <a:prstGeom prst="rect">
          <a:avLst/>
        </a:prstGeom>
        <a:solidFill>
          <a:srgbClr val="003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50" tIns="158343" rIns="150850" bIns="15834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- Setup &gt; My Organization: Review account information.</a:t>
          </a:r>
        </a:p>
      </dsp:txBody>
      <dsp:txXfrm>
        <a:off x="3794745" y="1018010"/>
        <a:ext cx="3078509" cy="1847105"/>
      </dsp:txXfrm>
    </dsp:sp>
    <dsp:sp modelId="{A8739413-49D2-4D62-A0FA-4A73E4C06336}">
      <dsp:nvSpPr>
        <dsp:cNvPr id="0" name=""/>
        <dsp:cNvSpPr/>
      </dsp:nvSpPr>
      <dsp:spPr>
        <a:xfrm>
          <a:off x="7581312" y="1018010"/>
          <a:ext cx="3078509" cy="1847105"/>
        </a:xfrm>
        <a:prstGeom prst="rect">
          <a:avLst/>
        </a:prstGeom>
        <a:solidFill>
          <a:srgbClr val="0A65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50" tIns="158343" rIns="150850" bIns="15834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- Refer to ‘Compliance Report Screen’ for detailed navigation steps.</a:t>
          </a:r>
        </a:p>
      </dsp:txBody>
      <dsp:txXfrm>
        <a:off x="7581312" y="1018010"/>
        <a:ext cx="3078509" cy="1847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6884D-716D-46BC-B63D-88F02D236C29}">
      <dsp:nvSpPr>
        <dsp:cNvPr id="0" name=""/>
        <dsp:cNvSpPr/>
      </dsp:nvSpPr>
      <dsp:spPr>
        <a:xfrm>
          <a:off x="1685925" y="3011000"/>
          <a:ext cx="1348739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02D5B-987F-490F-B28E-6A69192FEB42}">
      <dsp:nvSpPr>
        <dsp:cNvPr id="0" name=""/>
        <dsp:cNvSpPr/>
      </dsp:nvSpPr>
      <dsp:spPr>
        <a:xfrm>
          <a:off x="3115589" y="2897742"/>
          <a:ext cx="155105" cy="291302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99871-8AD9-4E22-A0B9-F0D3F22B4FA6}">
      <dsp:nvSpPr>
        <dsp:cNvPr id="0" name=""/>
        <dsp:cNvSpPr/>
      </dsp:nvSpPr>
      <dsp:spPr>
        <a:xfrm>
          <a:off x="790881" y="2284585"/>
          <a:ext cx="1452902" cy="1452902"/>
        </a:xfrm>
        <a:prstGeom prst="ellipse">
          <a:avLst/>
        </a:prstGeom>
        <a:solidFill>
          <a:srgbClr val="003060"/>
        </a:solidFill>
        <a:ln w="9525" cap="flat" cmpd="sng" algn="ctr">
          <a:solidFill>
            <a:srgbClr val="003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81" tIns="56381" rIns="56381" bIns="5638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</a:t>
          </a:r>
        </a:p>
      </dsp:txBody>
      <dsp:txXfrm>
        <a:off x="1003654" y="2497358"/>
        <a:ext cx="1027356" cy="1027356"/>
      </dsp:txXfrm>
    </dsp:sp>
    <dsp:sp modelId="{E9B7183C-9C70-452D-91DF-01C4346F3C54}">
      <dsp:nvSpPr>
        <dsp:cNvPr id="0" name=""/>
        <dsp:cNvSpPr/>
      </dsp:nvSpPr>
      <dsp:spPr>
        <a:xfrm>
          <a:off x="0" y="3903073"/>
          <a:ext cx="30346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0E86D4">
            <a:alpha val="90000"/>
          </a:srgbClr>
        </a:solidFill>
        <a:ln w="9525" cap="flat" cmpd="sng" algn="ctr">
          <a:solidFill>
            <a:srgbClr val="00306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78" tIns="165100" rIns="239378" bIns="165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Log in to DSCSA Portal.</a:t>
          </a:r>
        </a:p>
      </dsp:txBody>
      <dsp:txXfrm>
        <a:off x="0" y="4296193"/>
        <a:ext cx="3034665" cy="1572480"/>
      </dsp:txXfrm>
    </dsp:sp>
    <dsp:sp modelId="{50A08102-1EA1-45B8-BF62-495DFDE52D6B}">
      <dsp:nvSpPr>
        <dsp:cNvPr id="0" name=""/>
        <dsp:cNvSpPr/>
      </dsp:nvSpPr>
      <dsp:spPr>
        <a:xfrm>
          <a:off x="3371850" y="3011063"/>
          <a:ext cx="303466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4B4E9-5B83-403F-9CC4-692BE68CDCC5}">
      <dsp:nvSpPr>
        <dsp:cNvPr id="0" name=""/>
        <dsp:cNvSpPr/>
      </dsp:nvSpPr>
      <dsp:spPr>
        <a:xfrm>
          <a:off x="6487439" y="2897795"/>
          <a:ext cx="155105" cy="291353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CFD30-1163-48DE-8F84-1A4A39B0F075}">
      <dsp:nvSpPr>
        <dsp:cNvPr id="0" name=""/>
        <dsp:cNvSpPr/>
      </dsp:nvSpPr>
      <dsp:spPr>
        <a:xfrm>
          <a:off x="4162731" y="2284648"/>
          <a:ext cx="1452902" cy="1452902"/>
        </a:xfrm>
        <a:prstGeom prst="ellipse">
          <a:avLst/>
        </a:prstGeom>
        <a:solidFill>
          <a:srgbClr val="003060"/>
        </a:solidFill>
        <a:ln w="9525" cap="flat" cmpd="sng" algn="ctr">
          <a:solidFill>
            <a:srgbClr val="003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81" tIns="56381" rIns="56381" bIns="5638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375504" y="2497421"/>
        <a:ext cx="1027356" cy="1027356"/>
      </dsp:txXfrm>
    </dsp:sp>
    <dsp:sp modelId="{8DF15B57-133C-4ECF-9A1B-F9A91E3740BD}">
      <dsp:nvSpPr>
        <dsp:cNvPr id="0" name=""/>
        <dsp:cNvSpPr/>
      </dsp:nvSpPr>
      <dsp:spPr>
        <a:xfrm>
          <a:off x="3371850" y="3903214"/>
          <a:ext cx="30346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0E86D4">
            <a:alpha val="90000"/>
          </a:srgbClr>
        </a:solidFill>
        <a:ln w="9525" cap="flat" cmpd="sng" algn="ctr">
          <a:solidFill>
            <a:srgbClr val="00306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78" tIns="165100" rIns="239378" bIns="165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Click 'Search' to open filter options.</a:t>
          </a:r>
        </a:p>
      </dsp:txBody>
      <dsp:txXfrm>
        <a:off x="3371850" y="4296334"/>
        <a:ext cx="3034665" cy="1572480"/>
      </dsp:txXfrm>
    </dsp:sp>
    <dsp:sp modelId="{D9ED1C81-7469-4A36-8A8D-62BF57963D55}">
      <dsp:nvSpPr>
        <dsp:cNvPr id="0" name=""/>
        <dsp:cNvSpPr/>
      </dsp:nvSpPr>
      <dsp:spPr>
        <a:xfrm>
          <a:off x="6743700" y="3011063"/>
          <a:ext cx="303466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65A4-E2DA-42A1-B137-37D6CD5310B9}">
      <dsp:nvSpPr>
        <dsp:cNvPr id="0" name=""/>
        <dsp:cNvSpPr/>
      </dsp:nvSpPr>
      <dsp:spPr>
        <a:xfrm>
          <a:off x="9859289" y="2897795"/>
          <a:ext cx="155105" cy="291353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6D6C2-3F7B-4976-923A-A1DE7347AE10}">
      <dsp:nvSpPr>
        <dsp:cNvPr id="0" name=""/>
        <dsp:cNvSpPr/>
      </dsp:nvSpPr>
      <dsp:spPr>
        <a:xfrm>
          <a:off x="7534581" y="2284648"/>
          <a:ext cx="1452902" cy="1452902"/>
        </a:xfrm>
        <a:prstGeom prst="ellipse">
          <a:avLst/>
        </a:prstGeom>
        <a:solidFill>
          <a:srgbClr val="003060"/>
        </a:solidFill>
        <a:ln w="9525" cap="flat" cmpd="sng" algn="ctr">
          <a:solidFill>
            <a:srgbClr val="003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81" tIns="56381" rIns="56381" bIns="5638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747354" y="2497421"/>
        <a:ext cx="1027356" cy="1027356"/>
      </dsp:txXfrm>
    </dsp:sp>
    <dsp:sp modelId="{B3DA3BE4-D927-4EED-8154-838AE6652779}">
      <dsp:nvSpPr>
        <dsp:cNvPr id="0" name=""/>
        <dsp:cNvSpPr/>
      </dsp:nvSpPr>
      <dsp:spPr>
        <a:xfrm>
          <a:off x="6743700" y="3903214"/>
          <a:ext cx="30346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0E86D4">
            <a:alpha val="90000"/>
          </a:srgbClr>
        </a:solidFill>
        <a:ln w="9525" cap="flat" cmpd="sng" algn="ctr">
          <a:solidFill>
            <a:srgbClr val="00306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78" tIns="165100" rIns="239378" bIns="165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Use filters like Sender, Serial Number, Product Name, Lot ID, or PO#.</a:t>
          </a:r>
        </a:p>
      </dsp:txBody>
      <dsp:txXfrm>
        <a:off x="6743700" y="4296334"/>
        <a:ext cx="3034665" cy="1572480"/>
      </dsp:txXfrm>
    </dsp:sp>
    <dsp:sp modelId="{BB89D75A-592D-4E0C-9C1A-F9BC8F05A632}">
      <dsp:nvSpPr>
        <dsp:cNvPr id="0" name=""/>
        <dsp:cNvSpPr/>
      </dsp:nvSpPr>
      <dsp:spPr>
        <a:xfrm>
          <a:off x="10115549" y="3011063"/>
          <a:ext cx="1517332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8A4B8-C119-4F61-8773-C7467BEF398C}">
      <dsp:nvSpPr>
        <dsp:cNvPr id="0" name=""/>
        <dsp:cNvSpPr/>
      </dsp:nvSpPr>
      <dsp:spPr>
        <a:xfrm>
          <a:off x="10906431" y="2284648"/>
          <a:ext cx="1452902" cy="1452902"/>
        </a:xfrm>
        <a:prstGeom prst="ellipse">
          <a:avLst/>
        </a:prstGeom>
        <a:solidFill>
          <a:srgbClr val="003060"/>
        </a:solidFill>
        <a:ln w="9525" cap="flat" cmpd="sng" algn="ctr">
          <a:solidFill>
            <a:srgbClr val="003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381" tIns="56381" rIns="56381" bIns="56381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4</a:t>
          </a:r>
        </a:p>
      </dsp:txBody>
      <dsp:txXfrm>
        <a:off x="11119204" y="2497421"/>
        <a:ext cx="1027356" cy="1027356"/>
      </dsp:txXfrm>
    </dsp:sp>
    <dsp:sp modelId="{8AE98602-7D80-4E4C-8BAA-261081979D1D}">
      <dsp:nvSpPr>
        <dsp:cNvPr id="0" name=""/>
        <dsp:cNvSpPr/>
      </dsp:nvSpPr>
      <dsp:spPr>
        <a:xfrm>
          <a:off x="10115549" y="3903214"/>
          <a:ext cx="303466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0E86D4">
            <a:alpha val="90000"/>
          </a:srgbClr>
        </a:solidFill>
        <a:ln w="9525" cap="flat" cmpd="sng" algn="ctr">
          <a:solidFill>
            <a:srgbClr val="00306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78" tIns="165100" rIns="239378" bIns="165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Click 'Document Instance ID' to view shipment details.</a:t>
          </a:r>
        </a:p>
      </dsp:txBody>
      <dsp:txXfrm>
        <a:off x="10115549" y="4296334"/>
        <a:ext cx="3034665" cy="1572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D751-8923-493D-A420-9D5A496EF1DE}">
      <dsp:nvSpPr>
        <dsp:cNvPr id="0" name=""/>
        <dsp:cNvSpPr/>
      </dsp:nvSpPr>
      <dsp:spPr>
        <a:xfrm>
          <a:off x="636872" y="1097571"/>
          <a:ext cx="1749937" cy="1749937"/>
        </a:xfrm>
        <a:prstGeom prst="ellipse">
          <a:avLst/>
        </a:prstGeom>
        <a:solidFill>
          <a:srgbClr val="0E86D4"/>
        </a:solidFill>
        <a:ln>
          <a:solidFill>
            <a:srgbClr val="0E86D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8A63B-C3AB-4142-AC3E-875441308B47}">
      <dsp:nvSpPr>
        <dsp:cNvPr id="0" name=""/>
        <dsp:cNvSpPr/>
      </dsp:nvSpPr>
      <dsp:spPr>
        <a:xfrm>
          <a:off x="1009810" y="147050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2C077-6685-46C5-A353-C7FBAAA13552}">
      <dsp:nvSpPr>
        <dsp:cNvPr id="0" name=""/>
        <dsp:cNvSpPr/>
      </dsp:nvSpPr>
      <dsp:spPr>
        <a:xfrm>
          <a:off x="77466" y="3392571"/>
          <a:ext cx="2868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In 'Biz Trans ID' field, enter PO#.</a:t>
          </a:r>
        </a:p>
      </dsp:txBody>
      <dsp:txXfrm>
        <a:off x="77466" y="3392571"/>
        <a:ext cx="2868750" cy="810000"/>
      </dsp:txXfrm>
    </dsp:sp>
    <dsp:sp modelId="{EAA5369A-69BF-4C20-A20F-5573D3F07C30}">
      <dsp:nvSpPr>
        <dsp:cNvPr id="0" name=""/>
        <dsp:cNvSpPr/>
      </dsp:nvSpPr>
      <dsp:spPr>
        <a:xfrm>
          <a:off x="4007653" y="1097571"/>
          <a:ext cx="1749937" cy="1749937"/>
        </a:xfrm>
        <a:prstGeom prst="ellipse">
          <a:avLst/>
        </a:prstGeom>
        <a:solidFill>
          <a:srgbClr val="003060"/>
        </a:solidFill>
        <a:ln>
          <a:solidFill>
            <a:srgbClr val="003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ABA9-1E7F-4861-B7D8-DBD73A22EEF5}">
      <dsp:nvSpPr>
        <dsp:cNvPr id="0" name=""/>
        <dsp:cNvSpPr/>
      </dsp:nvSpPr>
      <dsp:spPr>
        <a:xfrm>
          <a:off x="4380591" y="1470509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FCC6E-14C8-4CA6-A8E5-EC19989ED725}">
      <dsp:nvSpPr>
        <dsp:cNvPr id="0" name=""/>
        <dsp:cNvSpPr/>
      </dsp:nvSpPr>
      <dsp:spPr>
        <a:xfrm>
          <a:off x="3448247" y="3392571"/>
          <a:ext cx="2868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Select 'Contains' and click 'Search'.</a:t>
          </a:r>
        </a:p>
      </dsp:txBody>
      <dsp:txXfrm>
        <a:off x="3448247" y="3392571"/>
        <a:ext cx="2868750" cy="810000"/>
      </dsp:txXfrm>
    </dsp:sp>
    <dsp:sp modelId="{969E68A0-D655-40A1-B21D-9F62A2D62D75}">
      <dsp:nvSpPr>
        <dsp:cNvPr id="0" name=""/>
        <dsp:cNvSpPr/>
      </dsp:nvSpPr>
      <dsp:spPr>
        <a:xfrm>
          <a:off x="7378435" y="1097571"/>
          <a:ext cx="1749937" cy="1749937"/>
        </a:xfrm>
        <a:prstGeom prst="ellipse">
          <a:avLst/>
        </a:prstGeom>
        <a:solidFill>
          <a:srgbClr val="0A65A8"/>
        </a:solidFill>
        <a:ln>
          <a:solidFill>
            <a:srgbClr val="0A65A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87E59-22D6-4606-9531-753A74555107}">
      <dsp:nvSpPr>
        <dsp:cNvPr id="0" name=""/>
        <dsp:cNvSpPr/>
      </dsp:nvSpPr>
      <dsp:spPr>
        <a:xfrm>
          <a:off x="7751372" y="1470509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8EAD-89A8-49E3-B71C-582E7AD2B078}">
      <dsp:nvSpPr>
        <dsp:cNvPr id="0" name=""/>
        <dsp:cNvSpPr/>
      </dsp:nvSpPr>
      <dsp:spPr>
        <a:xfrm>
          <a:off x="6819028" y="3392571"/>
          <a:ext cx="2868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Click the result link to view shipment details.</a:t>
          </a:r>
        </a:p>
      </dsp:txBody>
      <dsp:txXfrm>
        <a:off x="6819028" y="3392571"/>
        <a:ext cx="2868750" cy="81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54331-B3FD-4E66-A62B-DEE1ABE59DDA}">
      <dsp:nvSpPr>
        <dsp:cNvPr id="0" name=""/>
        <dsp:cNvSpPr/>
      </dsp:nvSpPr>
      <dsp:spPr>
        <a:xfrm>
          <a:off x="169135" y="1433975"/>
          <a:ext cx="1573288" cy="1573288"/>
        </a:xfrm>
        <a:prstGeom prst="ellipse">
          <a:avLst/>
        </a:prstGeom>
        <a:solidFill>
          <a:srgbClr val="0A65A8"/>
        </a:solidFill>
        <a:ln>
          <a:solidFill>
            <a:srgbClr val="0A65A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4880B-9376-4408-88D1-D57815146755}">
      <dsp:nvSpPr>
        <dsp:cNvPr id="0" name=""/>
        <dsp:cNvSpPr/>
      </dsp:nvSpPr>
      <dsp:spPr>
        <a:xfrm>
          <a:off x="499525" y="1764365"/>
          <a:ext cx="912507" cy="912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95EBE-B455-4A93-9E61-ABA22CCAD6FC}">
      <dsp:nvSpPr>
        <dsp:cNvPr id="0" name=""/>
        <dsp:cNvSpPr/>
      </dsp:nvSpPr>
      <dsp:spPr>
        <a:xfrm>
          <a:off x="2079556" y="1433975"/>
          <a:ext cx="3708465" cy="15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Click ‘Forgot Password?’ on the login page.</a:t>
          </a:r>
        </a:p>
      </dsp:txBody>
      <dsp:txXfrm>
        <a:off x="2079556" y="1433975"/>
        <a:ext cx="3708465" cy="1573288"/>
      </dsp:txXfrm>
    </dsp:sp>
    <dsp:sp modelId="{67E90901-EE95-4093-9160-6684958B9BFE}">
      <dsp:nvSpPr>
        <dsp:cNvPr id="0" name=""/>
        <dsp:cNvSpPr/>
      </dsp:nvSpPr>
      <dsp:spPr>
        <a:xfrm>
          <a:off x="6434193" y="1433975"/>
          <a:ext cx="1573288" cy="1573288"/>
        </a:xfrm>
        <a:prstGeom prst="ellipse">
          <a:avLst/>
        </a:prstGeom>
        <a:solidFill>
          <a:srgbClr val="003060"/>
        </a:solidFill>
        <a:ln>
          <a:solidFill>
            <a:srgbClr val="003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77B56-FC86-4763-818B-4E5E5D32EC2D}">
      <dsp:nvSpPr>
        <dsp:cNvPr id="0" name=""/>
        <dsp:cNvSpPr/>
      </dsp:nvSpPr>
      <dsp:spPr>
        <a:xfrm>
          <a:off x="6764584" y="1764365"/>
          <a:ext cx="912507" cy="912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FC490-ECF6-4AAE-B882-C838B4B9D96F}">
      <dsp:nvSpPr>
        <dsp:cNvPr id="0" name=""/>
        <dsp:cNvSpPr/>
      </dsp:nvSpPr>
      <dsp:spPr>
        <a:xfrm>
          <a:off x="8344615" y="1433975"/>
          <a:ext cx="3708465" cy="15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Enter your username (email) and click ‘Send’.</a:t>
          </a:r>
        </a:p>
      </dsp:txBody>
      <dsp:txXfrm>
        <a:off x="8344615" y="1433975"/>
        <a:ext cx="3708465" cy="1573288"/>
      </dsp:txXfrm>
    </dsp:sp>
    <dsp:sp modelId="{81485F28-1FF4-416E-958C-B4AEE874009A}">
      <dsp:nvSpPr>
        <dsp:cNvPr id="0" name=""/>
        <dsp:cNvSpPr/>
      </dsp:nvSpPr>
      <dsp:spPr>
        <a:xfrm>
          <a:off x="169135" y="4239154"/>
          <a:ext cx="1573288" cy="1573288"/>
        </a:xfrm>
        <a:prstGeom prst="ellipse">
          <a:avLst/>
        </a:prstGeom>
        <a:solidFill>
          <a:srgbClr val="939598"/>
        </a:solidFill>
        <a:ln>
          <a:solidFill>
            <a:srgbClr val="93959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B4AE-E6A9-4E76-BDE6-569085EB006B}">
      <dsp:nvSpPr>
        <dsp:cNvPr id="0" name=""/>
        <dsp:cNvSpPr/>
      </dsp:nvSpPr>
      <dsp:spPr>
        <a:xfrm>
          <a:off x="499525" y="4569545"/>
          <a:ext cx="912507" cy="912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CA142-A214-41D1-9890-E9752AAA2E0F}">
      <dsp:nvSpPr>
        <dsp:cNvPr id="0" name=""/>
        <dsp:cNvSpPr/>
      </dsp:nvSpPr>
      <dsp:spPr>
        <a:xfrm>
          <a:off x="2079556" y="4239154"/>
          <a:ext cx="3708465" cy="15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You’ll receive a temporary password by email.</a:t>
          </a:r>
        </a:p>
      </dsp:txBody>
      <dsp:txXfrm>
        <a:off x="2079556" y="4239154"/>
        <a:ext cx="3708465" cy="1573288"/>
      </dsp:txXfrm>
    </dsp:sp>
    <dsp:sp modelId="{25A78721-373A-408F-B58B-8510831182DA}">
      <dsp:nvSpPr>
        <dsp:cNvPr id="0" name=""/>
        <dsp:cNvSpPr/>
      </dsp:nvSpPr>
      <dsp:spPr>
        <a:xfrm>
          <a:off x="6434193" y="4239154"/>
          <a:ext cx="1573288" cy="1573288"/>
        </a:xfrm>
        <a:prstGeom prst="ellipse">
          <a:avLst/>
        </a:prstGeom>
        <a:solidFill>
          <a:srgbClr val="0E86D4"/>
        </a:solidFill>
        <a:ln>
          <a:solidFill>
            <a:srgbClr val="0E86D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24024-37CF-4B90-92B8-B1BF8BBFB041}">
      <dsp:nvSpPr>
        <dsp:cNvPr id="0" name=""/>
        <dsp:cNvSpPr/>
      </dsp:nvSpPr>
      <dsp:spPr>
        <a:xfrm>
          <a:off x="6764584" y="4569545"/>
          <a:ext cx="912507" cy="912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DA3A5-77AA-426E-9F6B-897740F2A0B2}">
      <dsp:nvSpPr>
        <dsp:cNvPr id="0" name=""/>
        <dsp:cNvSpPr/>
      </dsp:nvSpPr>
      <dsp:spPr>
        <a:xfrm>
          <a:off x="8344615" y="4239154"/>
          <a:ext cx="3708465" cy="15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Log in and change your password using the same password rules.</a:t>
          </a:r>
        </a:p>
      </dsp:txBody>
      <dsp:txXfrm>
        <a:off x="8344615" y="4239154"/>
        <a:ext cx="3708465" cy="157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5.xml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12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6.svg"/><Relationship Id="rId10" Type="http://schemas.openxmlformats.org/officeDocument/2006/relationships/diagramLayout" Target="../diagrams/layout5.xml"/><Relationship Id="rId4" Type="http://schemas.openxmlformats.org/officeDocument/2006/relationships/image" Target="../media/image15.png"/><Relationship Id="rId9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6.xml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12.svg"/><Relationship Id="rId10" Type="http://schemas.openxmlformats.org/officeDocument/2006/relationships/diagramLayout" Target="../diagrams/layout6.xml"/><Relationship Id="rId4" Type="http://schemas.openxmlformats.org/officeDocument/2006/relationships/image" Target="../media/image11.png"/><Relationship Id="rId9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sv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mailto:dscsa@rsnortheast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sales@rsnortheas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svg"/><Relationship Id="rId7" Type="http://schemas.openxmlformats.org/officeDocument/2006/relationships/diagramData" Target="../diagrams/data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6.sv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svg"/><Relationship Id="rId7" Type="http://schemas.openxmlformats.org/officeDocument/2006/relationships/diagramData" Target="../diagrams/data3.xml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diagramDrawing" Target="../diagrams/drawing3.xml"/><Relationship Id="rId5" Type="http://schemas.openxmlformats.org/officeDocument/2006/relationships/image" Target="../media/image12.sv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6.svg"/><Relationship Id="rId3" Type="http://schemas.openxmlformats.org/officeDocument/2006/relationships/image" Target="../media/image9.sv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9.svg"/><Relationship Id="rId5" Type="http://schemas.openxmlformats.org/officeDocument/2006/relationships/diagramData" Target="../diagrams/data4.xml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5525" y="4969405"/>
            <a:ext cx="5752475" cy="5372100"/>
          </a:xfrm>
          <a:custGeom>
            <a:avLst/>
            <a:gdLst/>
            <a:ahLst/>
            <a:cxnLst/>
            <a:rect l="l" t="t" r="r" b="b"/>
            <a:pathLst>
              <a:path w="8288735" h="7549656">
                <a:moveTo>
                  <a:pt x="0" y="0"/>
                </a:moveTo>
                <a:lnTo>
                  <a:pt x="8288736" y="0"/>
                </a:lnTo>
                <a:lnTo>
                  <a:pt x="8288736" y="7549656"/>
                </a:lnTo>
                <a:lnTo>
                  <a:pt x="0" y="754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 flipV="1">
            <a:off x="1292880" y="-1292878"/>
            <a:ext cx="2357718" cy="4943475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5846533"/>
                </a:moveTo>
                <a:lnTo>
                  <a:pt x="2794156" y="5846533"/>
                </a:lnTo>
                <a:lnTo>
                  <a:pt x="2794156" y="0"/>
                </a:lnTo>
                <a:lnTo>
                  <a:pt x="0" y="0"/>
                </a:lnTo>
                <a:lnTo>
                  <a:pt x="0" y="58465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63600" y="167748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98462" y="3739463"/>
            <a:ext cx="14491076" cy="2808073"/>
            <a:chOff x="0" y="0"/>
            <a:chExt cx="19321435" cy="3744098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7330134" cy="223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73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77323"/>
              <a:ext cx="19321435" cy="86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04800" y="8274557"/>
            <a:ext cx="7850219" cy="1903678"/>
          </a:xfrm>
          <a:custGeom>
            <a:avLst/>
            <a:gdLst/>
            <a:ahLst/>
            <a:cxnLst/>
            <a:rect l="l" t="t" r="r" b="b"/>
            <a:pathLst>
              <a:path w="11301259" h="2740555">
                <a:moveTo>
                  <a:pt x="0" y="0"/>
                </a:moveTo>
                <a:lnTo>
                  <a:pt x="11301258" y="0"/>
                </a:lnTo>
                <a:lnTo>
                  <a:pt x="11301258" y="2740556"/>
                </a:lnTo>
                <a:lnTo>
                  <a:pt x="0" y="274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817C7F-21A2-7F30-FB76-14BF6640C6D1}"/>
              </a:ext>
            </a:extLst>
          </p:cNvPr>
          <p:cNvSpPr txBox="1">
            <a:spLocks/>
          </p:cNvSpPr>
          <p:nvPr/>
        </p:nvSpPr>
        <p:spPr>
          <a:xfrm>
            <a:off x="5791200" y="4170434"/>
            <a:ext cx="6248400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DSCSA Portal User Guide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A6E12D5-3952-9BF9-6B7F-97188598D650}"/>
              </a:ext>
            </a:extLst>
          </p:cNvPr>
          <p:cNvSpPr txBox="1">
            <a:spLocks/>
          </p:cNvSpPr>
          <p:nvPr/>
        </p:nvSpPr>
        <p:spPr>
          <a:xfrm>
            <a:off x="6388416" y="3347218"/>
            <a:ext cx="5053967" cy="838831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Antares Vision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526189" y="5966655"/>
            <a:ext cx="2794156" cy="5846533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0"/>
                </a:moveTo>
                <a:lnTo>
                  <a:pt x="2794156" y="0"/>
                </a:lnTo>
                <a:lnTo>
                  <a:pt x="2794156" y="5846534"/>
                </a:lnTo>
                <a:lnTo>
                  <a:pt x="0" y="584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14735917" y="0"/>
            <a:ext cx="3552084" cy="4857550"/>
          </a:xfrm>
          <a:custGeom>
            <a:avLst/>
            <a:gdLst/>
            <a:ahLst/>
            <a:cxnLst/>
            <a:rect l="l" t="t" r="r" b="b"/>
            <a:pathLst>
              <a:path w="4363296" h="5966900">
                <a:moveTo>
                  <a:pt x="4363296" y="0"/>
                </a:moveTo>
                <a:lnTo>
                  <a:pt x="0" y="0"/>
                </a:lnTo>
                <a:lnTo>
                  <a:pt x="0" y="5966900"/>
                </a:lnTo>
                <a:lnTo>
                  <a:pt x="4363296" y="5966900"/>
                </a:lnTo>
                <a:lnTo>
                  <a:pt x="43632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228600" y="266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087A0-0DC0-1799-673E-A4985617FB6B}"/>
              </a:ext>
            </a:extLst>
          </p:cNvPr>
          <p:cNvSpPr txBox="1">
            <a:spLocks/>
          </p:cNvSpPr>
          <p:nvPr/>
        </p:nvSpPr>
        <p:spPr>
          <a:xfrm>
            <a:off x="5313611" y="676031"/>
            <a:ext cx="8795383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Search with PO#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F2CC3C-7FE8-CD9C-C778-60510B75B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82009"/>
              </p:ext>
            </p:extLst>
          </p:nvPr>
        </p:nvGraphicFramePr>
        <p:xfrm>
          <a:off x="4696665" y="2192698"/>
          <a:ext cx="9765245" cy="530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56B2A0-0DA4-E276-2A6F-16580FAD2822}"/>
              </a:ext>
            </a:extLst>
          </p:cNvPr>
          <p:cNvSpPr txBox="1"/>
          <p:nvPr/>
        </p:nvSpPr>
        <p:spPr>
          <a:xfrm>
            <a:off x="5445627" y="8570643"/>
            <a:ext cx="85313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information needs to be corrected, please contact us at: dscsa@rsnortheast.com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291979" y="1787279"/>
            <a:ext cx="3915654" cy="874496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4723905" y="28562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3564095" y="0"/>
                </a:moveTo>
                <a:lnTo>
                  <a:pt x="0" y="0"/>
                </a:lnTo>
                <a:lnTo>
                  <a:pt x="0" y="2984930"/>
                </a:lnTo>
                <a:lnTo>
                  <a:pt x="3564095" y="2984930"/>
                </a:lnTo>
                <a:lnTo>
                  <a:pt x="35640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686504" y="5872541"/>
            <a:ext cx="3727955" cy="5100964"/>
          </a:xfrm>
          <a:custGeom>
            <a:avLst/>
            <a:gdLst/>
            <a:ahLst/>
            <a:cxnLst/>
            <a:rect l="l" t="t" r="r" b="b"/>
            <a:pathLst>
              <a:path w="3727955" h="5100964">
                <a:moveTo>
                  <a:pt x="3727955" y="5100964"/>
                </a:moveTo>
                <a:lnTo>
                  <a:pt x="0" y="5100964"/>
                </a:lnTo>
                <a:lnTo>
                  <a:pt x="0" y="0"/>
                </a:lnTo>
                <a:lnTo>
                  <a:pt x="3727955" y="0"/>
                </a:lnTo>
                <a:lnTo>
                  <a:pt x="3727955" y="510096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E36897-BF92-9255-F0F1-A85122A945AC}"/>
              </a:ext>
            </a:extLst>
          </p:cNvPr>
          <p:cNvSpPr txBox="1">
            <a:spLocks/>
          </p:cNvSpPr>
          <p:nvPr/>
        </p:nvSpPr>
        <p:spPr>
          <a:xfrm>
            <a:off x="4691691" y="266700"/>
            <a:ext cx="8904618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Reset/Forgot Password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D474247-6072-A04F-22A2-A03502C59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338323"/>
              </p:ext>
            </p:extLst>
          </p:nvPr>
        </p:nvGraphicFramePr>
        <p:xfrm>
          <a:off x="3032892" y="876300"/>
          <a:ext cx="12222216" cy="724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1229511" y="-1268824"/>
            <a:ext cx="2318547" cy="4851362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5846533"/>
                </a:moveTo>
                <a:lnTo>
                  <a:pt x="2794156" y="5846533"/>
                </a:lnTo>
                <a:lnTo>
                  <a:pt x="2794156" y="0"/>
                </a:lnTo>
                <a:lnTo>
                  <a:pt x="0" y="0"/>
                </a:lnTo>
                <a:lnTo>
                  <a:pt x="0" y="58465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59819D-B056-6DBB-EA00-0EA0DC50AE56}"/>
              </a:ext>
            </a:extLst>
          </p:cNvPr>
          <p:cNvSpPr txBox="1">
            <a:spLocks/>
          </p:cNvSpPr>
          <p:nvPr/>
        </p:nvSpPr>
        <p:spPr>
          <a:xfrm>
            <a:off x="3245102" y="1954578"/>
            <a:ext cx="2645338" cy="2347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Log out, click this button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top right of the screen.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8B408-D4AC-2B30-91BD-20D18CAF9B26}"/>
              </a:ext>
            </a:extLst>
          </p:cNvPr>
          <p:cNvSpPr txBox="1"/>
          <p:nvPr/>
        </p:nvSpPr>
        <p:spPr>
          <a:xfrm>
            <a:off x="1454845" y="4900080"/>
            <a:ext cx="2645338" cy="2019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 Out alert displays, click “Yes” </a:t>
            </a:r>
          </a:p>
          <a:p>
            <a:endParaRPr lang="en-US" dirty="0"/>
          </a:p>
          <a:p>
            <a:r>
              <a:rPr lang="en-US" dirty="0"/>
              <a:t>to fully log out.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B73C7D-96AC-16E8-9ACA-037B96FA7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954578"/>
            <a:ext cx="6803995" cy="2467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FAA04-DB35-8115-0697-7E4061940E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706" r="43079"/>
          <a:stretch>
            <a:fillRect/>
          </a:stretch>
        </p:blipFill>
        <p:spPr>
          <a:xfrm>
            <a:off x="4724400" y="4896889"/>
            <a:ext cx="10621040" cy="2026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D603C-3A2C-3D22-8B9A-9B8A42ADE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053" y="2803168"/>
            <a:ext cx="633437" cy="650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B7C83-97DA-8179-8792-AB9D658AF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172" y="5766108"/>
            <a:ext cx="838807" cy="6028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6AE2A8-7968-0DEB-388B-E60109AA5C79}"/>
              </a:ext>
            </a:extLst>
          </p:cNvPr>
          <p:cNvSpPr/>
          <p:nvPr/>
        </p:nvSpPr>
        <p:spPr>
          <a:xfrm>
            <a:off x="13038658" y="2202222"/>
            <a:ext cx="914400" cy="771395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5230C0-1230-D7A3-224C-23ECDC20D930}"/>
              </a:ext>
            </a:extLst>
          </p:cNvPr>
          <p:cNvSpPr/>
          <p:nvPr/>
        </p:nvSpPr>
        <p:spPr>
          <a:xfrm>
            <a:off x="13425823" y="6075562"/>
            <a:ext cx="903545" cy="659436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D199B3CB-02A8-9DB2-8963-62E0A75C0FC1}"/>
              </a:ext>
            </a:extLst>
          </p:cNvPr>
          <p:cNvSpPr/>
          <p:nvPr/>
        </p:nvSpPr>
        <p:spPr>
          <a:xfrm rot="-10800000">
            <a:off x="258621" y="9029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DEA3F-8E37-4AD4-48E8-9AA14243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E30412-15BB-1E02-7D2D-668DD1B0AF68}"/>
              </a:ext>
            </a:extLst>
          </p:cNvPr>
          <p:cNvSpPr/>
          <p:nvPr/>
        </p:nvSpPr>
        <p:spPr>
          <a:xfrm>
            <a:off x="12535525" y="4991100"/>
            <a:ext cx="5752475" cy="5295900"/>
          </a:xfrm>
          <a:custGeom>
            <a:avLst/>
            <a:gdLst/>
            <a:ahLst/>
            <a:cxnLst/>
            <a:rect l="l" t="t" r="r" b="b"/>
            <a:pathLst>
              <a:path w="8288735" h="7549656">
                <a:moveTo>
                  <a:pt x="0" y="0"/>
                </a:moveTo>
                <a:lnTo>
                  <a:pt x="8288736" y="0"/>
                </a:lnTo>
                <a:lnTo>
                  <a:pt x="8288736" y="7549656"/>
                </a:lnTo>
                <a:lnTo>
                  <a:pt x="0" y="754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E5C048-44EC-4725-E76C-322A73236D87}"/>
              </a:ext>
            </a:extLst>
          </p:cNvPr>
          <p:cNvSpPr/>
          <p:nvPr/>
        </p:nvSpPr>
        <p:spPr>
          <a:xfrm rot="-5400000" flipV="1">
            <a:off x="1292880" y="-1292878"/>
            <a:ext cx="2357718" cy="4943475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5846533"/>
                </a:moveTo>
                <a:lnTo>
                  <a:pt x="2794156" y="5846533"/>
                </a:lnTo>
                <a:lnTo>
                  <a:pt x="2794156" y="0"/>
                </a:lnTo>
                <a:lnTo>
                  <a:pt x="0" y="0"/>
                </a:lnTo>
                <a:lnTo>
                  <a:pt x="0" y="58465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05CFB6-AE59-4D87-AC09-09B7B183D20D}"/>
              </a:ext>
            </a:extLst>
          </p:cNvPr>
          <p:cNvSpPr/>
          <p:nvPr/>
        </p:nvSpPr>
        <p:spPr>
          <a:xfrm>
            <a:off x="208058" y="91821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0B84CEC-C98E-F895-BA9B-06D68C88CAE9}"/>
              </a:ext>
            </a:extLst>
          </p:cNvPr>
          <p:cNvSpPr/>
          <p:nvPr/>
        </p:nvSpPr>
        <p:spPr>
          <a:xfrm>
            <a:off x="13563600" y="167748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E291939-8F80-B76A-BAC5-88DDD220599E}"/>
              </a:ext>
            </a:extLst>
          </p:cNvPr>
          <p:cNvGrpSpPr/>
          <p:nvPr/>
        </p:nvGrpSpPr>
        <p:grpSpPr>
          <a:xfrm>
            <a:off x="1898462" y="3739463"/>
            <a:ext cx="14491076" cy="2808073"/>
            <a:chOff x="0" y="0"/>
            <a:chExt cx="19321435" cy="3744098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3F19FDD-5E6D-E2FD-271F-763571113FE5}"/>
                </a:ext>
              </a:extLst>
            </p:cNvPr>
            <p:cNvSpPr txBox="1"/>
            <p:nvPr/>
          </p:nvSpPr>
          <p:spPr>
            <a:xfrm>
              <a:off x="0" y="104775"/>
              <a:ext cx="17330134" cy="223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735"/>
                </a:lnSpc>
              </a:pPr>
              <a:endParaRPr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A62031-E82D-FB2C-88A9-C7857CA4CD24}"/>
                </a:ext>
              </a:extLst>
            </p:cNvPr>
            <p:cNvSpPr txBox="1"/>
            <p:nvPr/>
          </p:nvSpPr>
          <p:spPr>
            <a:xfrm>
              <a:off x="0" y="2877323"/>
              <a:ext cx="19321435" cy="86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0837A34-0629-A68F-28D8-6D2DE75D1599}"/>
              </a:ext>
            </a:extLst>
          </p:cNvPr>
          <p:cNvSpPr/>
          <p:nvPr/>
        </p:nvSpPr>
        <p:spPr>
          <a:xfrm>
            <a:off x="3493371" y="3773222"/>
            <a:ext cx="11301259" cy="2740555"/>
          </a:xfrm>
          <a:custGeom>
            <a:avLst/>
            <a:gdLst/>
            <a:ahLst/>
            <a:cxnLst/>
            <a:rect l="l" t="t" r="r" b="b"/>
            <a:pathLst>
              <a:path w="11301259" h="2740555">
                <a:moveTo>
                  <a:pt x="0" y="0"/>
                </a:moveTo>
                <a:lnTo>
                  <a:pt x="11301258" y="0"/>
                </a:lnTo>
                <a:lnTo>
                  <a:pt x="11301258" y="2740556"/>
                </a:lnTo>
                <a:lnTo>
                  <a:pt x="0" y="274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327658-143D-7E80-10EE-742CC88A2937}"/>
              </a:ext>
            </a:extLst>
          </p:cNvPr>
          <p:cNvSpPr txBox="1">
            <a:spLocks/>
          </p:cNvSpPr>
          <p:nvPr/>
        </p:nvSpPr>
        <p:spPr>
          <a:xfrm>
            <a:off x="5012744" y="1124678"/>
            <a:ext cx="8481588" cy="246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br>
              <a:rPr lang="en-US" sz="2700" dirty="0">
                <a:solidFill>
                  <a:srgbClr val="0E86D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E8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trust and the continued collaboration as we work together to ensure DSCSA compliance is appreciated.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895D5B8-29DE-3AA3-28E0-6985540CF550}"/>
              </a:ext>
            </a:extLst>
          </p:cNvPr>
          <p:cNvSpPr txBox="1">
            <a:spLocks/>
          </p:cNvSpPr>
          <p:nvPr/>
        </p:nvSpPr>
        <p:spPr>
          <a:xfrm>
            <a:off x="6400800" y="7453892"/>
            <a:ext cx="5181600" cy="2478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E8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update your information: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E8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sales@rsnortheast.com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E8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DSCSA questions: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dscsa@rsnortheast.com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D3FF60-05F0-FED1-0108-DD9568B94F1C}"/>
              </a:ext>
            </a:extLst>
          </p:cNvPr>
          <p:cNvSpPr txBox="1">
            <a:spLocks/>
          </p:cNvSpPr>
          <p:nvPr/>
        </p:nvSpPr>
        <p:spPr>
          <a:xfrm>
            <a:off x="6910812" y="558332"/>
            <a:ext cx="4050792" cy="24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2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D2A7A-5A23-722B-68F6-B165CF4A3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FCF519-7FEF-5069-A5C5-DAD33D217A43}"/>
              </a:ext>
            </a:extLst>
          </p:cNvPr>
          <p:cNvSpPr/>
          <p:nvPr/>
        </p:nvSpPr>
        <p:spPr>
          <a:xfrm flipH="1">
            <a:off x="0" y="4666380"/>
            <a:ext cx="4552702" cy="5620620"/>
          </a:xfrm>
          <a:custGeom>
            <a:avLst/>
            <a:gdLst/>
            <a:ahLst/>
            <a:cxnLst/>
            <a:rect l="l" t="t" r="r" b="b"/>
            <a:pathLst>
              <a:path w="7099247" h="8764503">
                <a:moveTo>
                  <a:pt x="7099247" y="0"/>
                </a:moveTo>
                <a:lnTo>
                  <a:pt x="0" y="0"/>
                </a:lnTo>
                <a:lnTo>
                  <a:pt x="0" y="8764503"/>
                </a:lnTo>
                <a:lnTo>
                  <a:pt x="7099247" y="8764503"/>
                </a:lnTo>
                <a:lnTo>
                  <a:pt x="7099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EFB312-ABE9-2CF9-8CB4-0593CC753691}"/>
              </a:ext>
            </a:extLst>
          </p:cNvPr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F09871-EBA7-AA66-5BC6-5C7669EAEB05}"/>
              </a:ext>
            </a:extLst>
          </p:cNvPr>
          <p:cNvSpPr txBox="1">
            <a:spLocks/>
          </p:cNvSpPr>
          <p:nvPr/>
        </p:nvSpPr>
        <p:spPr>
          <a:xfrm>
            <a:off x="4186440" y="1257300"/>
            <a:ext cx="9915119" cy="112139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YOUR PORTAL!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FC6F57-95D8-17DD-50AD-239A92265CA1}"/>
              </a:ext>
            </a:extLst>
          </p:cNvPr>
          <p:cNvSpPr txBox="1">
            <a:spLocks/>
          </p:cNvSpPr>
          <p:nvPr/>
        </p:nvSpPr>
        <p:spPr>
          <a:xfrm>
            <a:off x="3322173" y="3942889"/>
            <a:ext cx="11643652" cy="240122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DSCSA Portal allows you to track and trace pharmaceutical products in compliance with the Drug Supply Chain Security Act (DSCSA).</a:t>
            </a:r>
          </a:p>
        </p:txBody>
      </p:sp>
    </p:spTree>
    <p:extLst>
      <p:ext uri="{BB962C8B-B14F-4D97-AF65-F5344CB8AC3E}">
        <p14:creationId xmlns:p14="http://schemas.microsoft.com/office/powerpoint/2010/main" val="356665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046707" y="22860"/>
            <a:ext cx="4241293" cy="3552083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0"/>
                </a:moveTo>
                <a:lnTo>
                  <a:pt x="0" y="0"/>
                </a:lnTo>
                <a:lnTo>
                  <a:pt x="0" y="4114800"/>
                </a:lnTo>
                <a:lnTo>
                  <a:pt x="4913194" y="4114800"/>
                </a:lnTo>
                <a:lnTo>
                  <a:pt x="49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5400000">
            <a:off x="1526189" y="5966655"/>
            <a:ext cx="2794156" cy="5846533"/>
          </a:xfrm>
          <a:custGeom>
            <a:avLst/>
            <a:gdLst/>
            <a:ahLst/>
            <a:cxnLst/>
            <a:rect l="l" t="t" r="r" b="b"/>
            <a:pathLst>
              <a:path w="2794156" h="5846533">
                <a:moveTo>
                  <a:pt x="0" y="0"/>
                </a:moveTo>
                <a:lnTo>
                  <a:pt x="2794156" y="0"/>
                </a:lnTo>
                <a:lnTo>
                  <a:pt x="2794156" y="5846534"/>
                </a:lnTo>
                <a:lnTo>
                  <a:pt x="0" y="5846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-1605726" y="2024825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0C8551-6497-8B59-9D4E-AB83E5F54B4E}"/>
              </a:ext>
            </a:extLst>
          </p:cNvPr>
          <p:cNvSpPr txBox="1">
            <a:spLocks/>
          </p:cNvSpPr>
          <p:nvPr/>
        </p:nvSpPr>
        <p:spPr>
          <a:xfrm>
            <a:off x="1514902" y="222455"/>
            <a:ext cx="8663264" cy="1576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Account Creation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EF22CC7-A64E-2AB5-EAC3-09627A020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457311"/>
              </p:ext>
            </p:extLst>
          </p:nvPr>
        </p:nvGraphicFramePr>
        <p:xfrm>
          <a:off x="2764613" y="2792730"/>
          <a:ext cx="1275877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4363296" cy="5966900"/>
          </a:xfrm>
          <a:custGeom>
            <a:avLst/>
            <a:gdLst/>
            <a:ahLst/>
            <a:cxnLst/>
            <a:rect l="l" t="t" r="r" b="b"/>
            <a:pathLst>
              <a:path w="4363296" h="5966900">
                <a:moveTo>
                  <a:pt x="0" y="0"/>
                </a:moveTo>
                <a:lnTo>
                  <a:pt x="4363296" y="0"/>
                </a:lnTo>
                <a:lnTo>
                  <a:pt x="4363296" y="5966900"/>
                </a:lnTo>
                <a:lnTo>
                  <a:pt x="0" y="5966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228600" y="9029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3411200" y="3429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0"/>
                </a:lnTo>
                <a:lnTo>
                  <a:pt x="0" y="1011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95BE78-3561-5242-D199-968425ADE75E}"/>
              </a:ext>
            </a:extLst>
          </p:cNvPr>
          <p:cNvSpPr txBox="1">
            <a:spLocks/>
          </p:cNvSpPr>
          <p:nvPr/>
        </p:nvSpPr>
        <p:spPr>
          <a:xfrm>
            <a:off x="4954076" y="409590"/>
            <a:ext cx="7893238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Customer Login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2C97795-B557-20C9-6E1F-6F7373A3EB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54232"/>
              </p:ext>
            </p:extLst>
          </p:nvPr>
        </p:nvGraphicFramePr>
        <p:xfrm>
          <a:off x="3886200" y="1943100"/>
          <a:ext cx="12954000" cy="678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ABE5E1-78E1-D8B1-08C0-FF0EC077B6C7}"/>
              </a:ext>
            </a:extLst>
          </p:cNvPr>
          <p:cNvSpPr>
            <a:spLocks/>
          </p:cNvSpPr>
          <p:nvPr/>
        </p:nvSpPr>
        <p:spPr>
          <a:xfrm>
            <a:off x="1747336" y="2244601"/>
            <a:ext cx="12854012" cy="6762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02B54F-E8AA-251C-A35A-72A0E39F1FAE}"/>
              </a:ext>
            </a:extLst>
          </p:cNvPr>
          <p:cNvSpPr txBox="1">
            <a:spLocks/>
          </p:cNvSpPr>
          <p:nvPr/>
        </p:nvSpPr>
        <p:spPr>
          <a:xfrm>
            <a:off x="2513417" y="190500"/>
            <a:ext cx="8500215" cy="157644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Account Activation:</a:t>
            </a:r>
            <a:br>
              <a:rPr lang="en-US" sz="7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to://https://rs-dscsa-portal.track-n-trace.net/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EAB38-8E1D-8372-B6CB-68777E7A7551}"/>
              </a:ext>
            </a:extLst>
          </p:cNvPr>
          <p:cNvGrpSpPr/>
          <p:nvPr/>
        </p:nvGrpSpPr>
        <p:grpSpPr>
          <a:xfrm>
            <a:off x="1814044" y="2400300"/>
            <a:ext cx="6157799" cy="6553200"/>
            <a:chOff x="1814044" y="2400300"/>
            <a:chExt cx="6157799" cy="6553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002B9-7B33-6107-1416-539475D50A45}"/>
                </a:ext>
              </a:extLst>
            </p:cNvPr>
            <p:cNvSpPr/>
            <p:nvPr/>
          </p:nvSpPr>
          <p:spPr>
            <a:xfrm>
              <a:off x="1814044" y="2400300"/>
              <a:ext cx="6157799" cy="6553200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Envelope">
              <a:extLst>
                <a:ext uri="{FF2B5EF4-FFF2-40B4-BE49-F238E27FC236}">
                  <a16:creationId xmlns:a16="http://schemas.microsoft.com/office/drawing/2014/main" id="{29B0184A-8DAF-7983-5F76-D535C93467FA}"/>
                </a:ext>
              </a:extLst>
            </p:cNvPr>
            <p:cNvSpPr/>
            <p:nvPr/>
          </p:nvSpPr>
          <p:spPr>
            <a:xfrm>
              <a:off x="2655912" y="2980578"/>
              <a:ext cx="1238970" cy="123897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01FDD9-AE81-3BBB-A8EF-6F2A59F705FB}"/>
                </a:ext>
              </a:extLst>
            </p:cNvPr>
            <p:cNvSpPr/>
            <p:nvPr/>
          </p:nvSpPr>
          <p:spPr>
            <a:xfrm>
              <a:off x="1898763" y="4612741"/>
              <a:ext cx="2753268" cy="720000"/>
            </a:xfrm>
            <a:custGeom>
              <a:avLst/>
              <a:gdLst>
                <a:gd name="connsiteX0" fmla="*/ 0 w 2753268"/>
                <a:gd name="connsiteY0" fmla="*/ 0 h 720000"/>
                <a:gd name="connsiteX1" fmla="*/ 2753268 w 2753268"/>
                <a:gd name="connsiteY1" fmla="*/ 0 h 720000"/>
                <a:gd name="connsiteX2" fmla="*/ 2753268 w 2753268"/>
                <a:gd name="connsiteY2" fmla="*/ 720000 h 720000"/>
                <a:gd name="connsiteX3" fmla="*/ 0 w 2753268"/>
                <a:gd name="connsiteY3" fmla="*/ 720000 h 720000"/>
                <a:gd name="connsiteX4" fmla="*/ 0 w 2753268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68" h="720000">
                  <a:moveTo>
                    <a:pt x="0" y="0"/>
                  </a:moveTo>
                  <a:lnTo>
                    <a:pt x="2753268" y="0"/>
                  </a:lnTo>
                  <a:lnTo>
                    <a:pt x="2753268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Check email for username and temporary password.</a:t>
              </a:r>
            </a:p>
          </p:txBody>
        </p:sp>
        <p:sp>
          <p:nvSpPr>
            <p:cNvPr id="15" name="Rectangle 14" descr="Link">
              <a:extLst>
                <a:ext uri="{FF2B5EF4-FFF2-40B4-BE49-F238E27FC236}">
                  <a16:creationId xmlns:a16="http://schemas.microsoft.com/office/drawing/2014/main" id="{C3430866-205B-DE99-4F05-991FB1B60351}"/>
                </a:ext>
              </a:extLst>
            </p:cNvPr>
            <p:cNvSpPr/>
            <p:nvPr/>
          </p:nvSpPr>
          <p:spPr>
            <a:xfrm>
              <a:off x="5891003" y="2980578"/>
              <a:ext cx="1238970" cy="123897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20D1B5-24FB-A4F5-6885-2555B5E95C6C}"/>
                </a:ext>
              </a:extLst>
            </p:cNvPr>
            <p:cNvSpPr/>
            <p:nvPr/>
          </p:nvSpPr>
          <p:spPr>
            <a:xfrm>
              <a:off x="5133854" y="4612741"/>
              <a:ext cx="2753268" cy="720000"/>
            </a:xfrm>
            <a:custGeom>
              <a:avLst/>
              <a:gdLst>
                <a:gd name="connsiteX0" fmla="*/ 0 w 2753268"/>
                <a:gd name="connsiteY0" fmla="*/ 0 h 720000"/>
                <a:gd name="connsiteX1" fmla="*/ 2753268 w 2753268"/>
                <a:gd name="connsiteY1" fmla="*/ 0 h 720000"/>
                <a:gd name="connsiteX2" fmla="*/ 2753268 w 2753268"/>
                <a:gd name="connsiteY2" fmla="*/ 720000 h 720000"/>
                <a:gd name="connsiteX3" fmla="*/ 0 w 2753268"/>
                <a:gd name="connsiteY3" fmla="*/ 720000 h 720000"/>
                <a:gd name="connsiteX4" fmla="*/ 0 w 2753268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68" h="720000">
                  <a:moveTo>
                    <a:pt x="0" y="0"/>
                  </a:moveTo>
                  <a:lnTo>
                    <a:pt x="2753268" y="0"/>
                  </a:lnTo>
                  <a:lnTo>
                    <a:pt x="2753268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Click the provided link to go to the DSCSA Portal login page.</a:t>
              </a:r>
            </a:p>
          </p:txBody>
        </p:sp>
        <p:sp>
          <p:nvSpPr>
            <p:cNvPr id="17" name="Rectangle 16" descr="Unlock">
              <a:extLst>
                <a:ext uri="{FF2B5EF4-FFF2-40B4-BE49-F238E27FC236}">
                  <a16:creationId xmlns:a16="http://schemas.microsoft.com/office/drawing/2014/main" id="{24ED0F1C-57CA-45A1-8113-7A7CDD0A0CF6}"/>
                </a:ext>
              </a:extLst>
            </p:cNvPr>
            <p:cNvSpPr/>
            <p:nvPr/>
          </p:nvSpPr>
          <p:spPr>
            <a:xfrm>
              <a:off x="2655912" y="6021058"/>
              <a:ext cx="1238970" cy="123897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606B2-E1E6-9EDD-E38C-269E96438220}"/>
                </a:ext>
              </a:extLst>
            </p:cNvPr>
            <p:cNvSpPr/>
            <p:nvPr/>
          </p:nvSpPr>
          <p:spPr>
            <a:xfrm>
              <a:off x="1898763" y="7653221"/>
              <a:ext cx="2753268" cy="720000"/>
            </a:xfrm>
            <a:custGeom>
              <a:avLst/>
              <a:gdLst>
                <a:gd name="connsiteX0" fmla="*/ 0 w 2753268"/>
                <a:gd name="connsiteY0" fmla="*/ 0 h 720000"/>
                <a:gd name="connsiteX1" fmla="*/ 2753268 w 2753268"/>
                <a:gd name="connsiteY1" fmla="*/ 0 h 720000"/>
                <a:gd name="connsiteX2" fmla="*/ 2753268 w 2753268"/>
                <a:gd name="connsiteY2" fmla="*/ 720000 h 720000"/>
                <a:gd name="connsiteX3" fmla="*/ 0 w 2753268"/>
                <a:gd name="connsiteY3" fmla="*/ 720000 h 720000"/>
                <a:gd name="connsiteX4" fmla="*/ 0 w 2753268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68" h="720000">
                  <a:moveTo>
                    <a:pt x="0" y="0"/>
                  </a:moveTo>
                  <a:lnTo>
                    <a:pt x="2753268" y="0"/>
                  </a:lnTo>
                  <a:lnTo>
                    <a:pt x="2753268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Log in with temporary credentials and change your password.</a:t>
              </a:r>
            </a:p>
          </p:txBody>
        </p:sp>
        <p:sp>
          <p:nvSpPr>
            <p:cNvPr id="19" name="Rectangle 18" descr="Browser Window">
              <a:extLst>
                <a:ext uri="{FF2B5EF4-FFF2-40B4-BE49-F238E27FC236}">
                  <a16:creationId xmlns:a16="http://schemas.microsoft.com/office/drawing/2014/main" id="{3B4C85E4-BB4F-C9D6-C01B-392C67A81D75}"/>
                </a:ext>
              </a:extLst>
            </p:cNvPr>
            <p:cNvSpPr/>
            <p:nvPr/>
          </p:nvSpPr>
          <p:spPr>
            <a:xfrm>
              <a:off x="5891003" y="6021058"/>
              <a:ext cx="1238970" cy="123897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2C1899-092C-C74E-F8B1-3073DE80FC06}"/>
                </a:ext>
              </a:extLst>
            </p:cNvPr>
            <p:cNvSpPr/>
            <p:nvPr/>
          </p:nvSpPr>
          <p:spPr>
            <a:xfrm>
              <a:off x="5133854" y="7653221"/>
              <a:ext cx="2753268" cy="720000"/>
            </a:xfrm>
            <a:custGeom>
              <a:avLst/>
              <a:gdLst>
                <a:gd name="connsiteX0" fmla="*/ 0 w 2753268"/>
                <a:gd name="connsiteY0" fmla="*/ 0 h 720000"/>
                <a:gd name="connsiteX1" fmla="*/ 2753268 w 2753268"/>
                <a:gd name="connsiteY1" fmla="*/ 0 h 720000"/>
                <a:gd name="connsiteX2" fmla="*/ 2753268 w 2753268"/>
                <a:gd name="connsiteY2" fmla="*/ 720000 h 720000"/>
                <a:gd name="connsiteX3" fmla="*/ 0 w 2753268"/>
                <a:gd name="connsiteY3" fmla="*/ 720000 h 720000"/>
                <a:gd name="connsiteX4" fmla="*/ 0 w 2753268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268" h="720000">
                  <a:moveTo>
                    <a:pt x="0" y="0"/>
                  </a:moveTo>
                  <a:lnTo>
                    <a:pt x="2753268" y="0"/>
                  </a:lnTo>
                  <a:lnTo>
                    <a:pt x="2753268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Sign in again with your new password.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F9E31A-0919-3DBC-DD65-16624928FA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4342" y="2298085"/>
            <a:ext cx="6063502" cy="6655415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724883A1-14FC-F4BC-9FD6-1313F8A02903}"/>
              </a:ext>
            </a:extLst>
          </p:cNvPr>
          <p:cNvSpPr/>
          <p:nvPr/>
        </p:nvSpPr>
        <p:spPr>
          <a:xfrm rot="-5400000">
            <a:off x="14538541" y="-1468692"/>
            <a:ext cx="2280767" cy="5218151"/>
          </a:xfrm>
          <a:custGeom>
            <a:avLst/>
            <a:gdLst/>
            <a:ahLst/>
            <a:cxnLst/>
            <a:rect l="l" t="t" r="r" b="b"/>
            <a:pathLst>
              <a:path w="2280767" h="5218151">
                <a:moveTo>
                  <a:pt x="0" y="0"/>
                </a:moveTo>
                <a:lnTo>
                  <a:pt x="2280767" y="0"/>
                </a:lnTo>
                <a:lnTo>
                  <a:pt x="2280767" y="5218151"/>
                </a:lnTo>
                <a:lnTo>
                  <a:pt x="0" y="5218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D5CCF6E9-5B06-69F3-8E70-381EC46293DD}"/>
              </a:ext>
            </a:extLst>
          </p:cNvPr>
          <p:cNvSpPr/>
          <p:nvPr/>
        </p:nvSpPr>
        <p:spPr>
          <a:xfrm rot="5400000">
            <a:off x="-1529526" y="1948625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959066" y="1348361"/>
            <a:ext cx="2984932" cy="666635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800000" flipV="1">
            <a:off x="14723905" y="0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2984929"/>
                </a:moveTo>
                <a:lnTo>
                  <a:pt x="3564095" y="2984929"/>
                </a:lnTo>
                <a:lnTo>
                  <a:pt x="3564095" y="0"/>
                </a:lnTo>
                <a:lnTo>
                  <a:pt x="0" y="0"/>
                </a:lnTo>
                <a:lnTo>
                  <a:pt x="0" y="298492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8BC13B-72FE-FB4B-56F6-F36899F46226}"/>
              </a:ext>
            </a:extLst>
          </p:cNvPr>
          <p:cNvSpPr txBox="1">
            <a:spLocks/>
          </p:cNvSpPr>
          <p:nvPr/>
        </p:nvSpPr>
        <p:spPr>
          <a:xfrm>
            <a:off x="1782047" y="262654"/>
            <a:ext cx="10113367" cy="8777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Navigating the Portal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090851-DA6A-AE42-CEC6-89FE25487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469006"/>
              </p:ext>
            </p:extLst>
          </p:nvPr>
        </p:nvGraphicFramePr>
        <p:xfrm>
          <a:off x="2033958" y="1492465"/>
          <a:ext cx="10668000" cy="388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139335C-5F6E-ADA1-5FAF-DE6D0CA5E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5712"/>
          <a:stretch>
            <a:fillRect/>
          </a:stretch>
        </p:blipFill>
        <p:spPr>
          <a:xfrm>
            <a:off x="533400" y="4855826"/>
            <a:ext cx="13967289" cy="5240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0"/>
                </a:moveTo>
                <a:lnTo>
                  <a:pt x="3564095" y="0"/>
                </a:lnTo>
                <a:lnTo>
                  <a:pt x="3564095" y="2984930"/>
                </a:lnTo>
                <a:lnTo>
                  <a:pt x="0" y="298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13563600" y="266700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C6F03-71A8-B1BB-FA39-D6C2937DDBF6}"/>
              </a:ext>
            </a:extLst>
          </p:cNvPr>
          <p:cNvSpPr txBox="1">
            <a:spLocks/>
          </p:cNvSpPr>
          <p:nvPr/>
        </p:nvSpPr>
        <p:spPr>
          <a:xfrm>
            <a:off x="2743200" y="169989"/>
            <a:ext cx="11234297" cy="2087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your information: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“Setup” then “My organization”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F7B5F-9070-12FF-784D-C4790B8C80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5010"/>
          <a:stretch>
            <a:fillRect/>
          </a:stretch>
        </p:blipFill>
        <p:spPr>
          <a:xfrm>
            <a:off x="346882" y="3238500"/>
            <a:ext cx="14389035" cy="6462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 flipH="1">
            <a:off x="14189776" y="-419100"/>
            <a:ext cx="4400302" cy="5432472"/>
          </a:xfrm>
          <a:custGeom>
            <a:avLst/>
            <a:gdLst/>
            <a:ahLst/>
            <a:cxnLst/>
            <a:rect l="l" t="t" r="r" b="b"/>
            <a:pathLst>
              <a:path w="7099247" h="8764503">
                <a:moveTo>
                  <a:pt x="7099247" y="0"/>
                </a:moveTo>
                <a:lnTo>
                  <a:pt x="0" y="0"/>
                </a:lnTo>
                <a:lnTo>
                  <a:pt x="0" y="8764503"/>
                </a:lnTo>
                <a:lnTo>
                  <a:pt x="7099247" y="8764503"/>
                </a:lnTo>
                <a:lnTo>
                  <a:pt x="7099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008FFD-B65C-D456-2CF6-A3FD14B93AEB}"/>
              </a:ext>
            </a:extLst>
          </p:cNvPr>
          <p:cNvSpPr txBox="1">
            <a:spLocks/>
          </p:cNvSpPr>
          <p:nvPr/>
        </p:nvSpPr>
        <p:spPr>
          <a:xfrm>
            <a:off x="734155" y="342900"/>
            <a:ext cx="12039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the 'DSCSA Compliance Reports' Screen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C63321-84F0-0694-C97B-BB3728C0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398123"/>
              </p:ext>
            </p:extLst>
          </p:nvPr>
        </p:nvGraphicFramePr>
        <p:xfrm>
          <a:off x="1447800" y="1378345"/>
          <a:ext cx="13487400" cy="815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Freeform 3">
            <a:extLst>
              <a:ext uri="{FF2B5EF4-FFF2-40B4-BE49-F238E27FC236}">
                <a16:creationId xmlns:a16="http://schemas.microsoft.com/office/drawing/2014/main" id="{FE8120A2-E6B4-3027-63F4-DE9E3833EF8E}"/>
              </a:ext>
            </a:extLst>
          </p:cNvPr>
          <p:cNvSpPr/>
          <p:nvPr/>
        </p:nvSpPr>
        <p:spPr>
          <a:xfrm rot="5400000">
            <a:off x="1461765" y="6537541"/>
            <a:ext cx="2280767" cy="5218151"/>
          </a:xfrm>
          <a:custGeom>
            <a:avLst/>
            <a:gdLst/>
            <a:ahLst/>
            <a:cxnLst/>
            <a:rect l="l" t="t" r="r" b="b"/>
            <a:pathLst>
              <a:path w="2280767" h="5218151">
                <a:moveTo>
                  <a:pt x="0" y="0"/>
                </a:moveTo>
                <a:lnTo>
                  <a:pt x="2280767" y="0"/>
                </a:lnTo>
                <a:lnTo>
                  <a:pt x="2280767" y="5218151"/>
                </a:lnTo>
                <a:lnTo>
                  <a:pt x="0" y="5218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9092E1EF-D062-43B2-2F37-F5C483DFD0E5}"/>
              </a:ext>
            </a:extLst>
          </p:cNvPr>
          <p:cNvSpPr/>
          <p:nvPr/>
        </p:nvSpPr>
        <p:spPr>
          <a:xfrm rot="5400000">
            <a:off x="-1529526" y="1948625"/>
            <a:ext cx="4527362" cy="1011111"/>
          </a:xfrm>
          <a:custGeom>
            <a:avLst/>
            <a:gdLst/>
            <a:ahLst/>
            <a:cxnLst/>
            <a:rect l="l" t="t" r="r" b="b"/>
            <a:pathLst>
              <a:path w="4527362" h="1011111">
                <a:moveTo>
                  <a:pt x="0" y="0"/>
                </a:moveTo>
                <a:lnTo>
                  <a:pt x="4527362" y="0"/>
                </a:lnTo>
                <a:lnTo>
                  <a:pt x="4527362" y="1011111"/>
                </a:lnTo>
                <a:lnTo>
                  <a:pt x="0" y="10111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73305E-48C7-7E08-82B0-625B64524A2A}"/>
              </a:ext>
            </a:extLst>
          </p:cNvPr>
          <p:cNvSpPr/>
          <p:nvPr/>
        </p:nvSpPr>
        <p:spPr>
          <a:xfrm>
            <a:off x="0" y="1943100"/>
            <a:ext cx="14782800" cy="8085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35917" y="6734917"/>
            <a:ext cx="3552083" cy="3552083"/>
          </a:xfrm>
          <a:custGeom>
            <a:avLst/>
            <a:gdLst/>
            <a:ahLst/>
            <a:cxnLst/>
            <a:rect l="l" t="t" r="r" b="b"/>
            <a:pathLst>
              <a:path w="3552083" h="3552083">
                <a:moveTo>
                  <a:pt x="0" y="0"/>
                </a:moveTo>
                <a:lnTo>
                  <a:pt x="3552083" y="0"/>
                </a:lnTo>
                <a:lnTo>
                  <a:pt x="3552083" y="3552083"/>
                </a:lnTo>
                <a:lnTo>
                  <a:pt x="0" y="3552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824A23-43AE-8014-68AC-CF926E4F34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4278716" cy="929461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Search Compliance Reports with many different query options: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F92F82FD-5782-2542-309A-CEBECFFAF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07" b="-2"/>
          <a:stretch>
            <a:fillRect/>
          </a:stretch>
        </p:blipFill>
        <p:spPr>
          <a:xfrm>
            <a:off x="222848" y="4660294"/>
            <a:ext cx="14513069" cy="5626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78BDD-231F-0B8B-4099-28C707BD8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63" y="2023738"/>
            <a:ext cx="14499214" cy="201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7831F-4F5C-93F3-A1C0-61F2EFB4B4BF}"/>
              </a:ext>
            </a:extLst>
          </p:cNvPr>
          <p:cNvSpPr/>
          <p:nvPr/>
        </p:nvSpPr>
        <p:spPr>
          <a:xfrm>
            <a:off x="13030200" y="2807911"/>
            <a:ext cx="609639" cy="354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8689B5-9D1E-E6BD-2C3C-E2BB926F18C5}"/>
              </a:ext>
            </a:extLst>
          </p:cNvPr>
          <p:cNvSpPr/>
          <p:nvPr/>
        </p:nvSpPr>
        <p:spPr>
          <a:xfrm>
            <a:off x="304800" y="3650706"/>
            <a:ext cx="1081105" cy="32650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6B90A8B-B108-69C7-B362-74F3641B9B04}"/>
              </a:ext>
            </a:extLst>
          </p:cNvPr>
          <p:cNvSpPr/>
          <p:nvPr/>
        </p:nvSpPr>
        <p:spPr>
          <a:xfrm rot="10800000" flipV="1">
            <a:off x="14723905" y="0"/>
            <a:ext cx="3564095" cy="2984930"/>
          </a:xfrm>
          <a:custGeom>
            <a:avLst/>
            <a:gdLst/>
            <a:ahLst/>
            <a:cxnLst/>
            <a:rect l="l" t="t" r="r" b="b"/>
            <a:pathLst>
              <a:path w="3564095" h="2984930">
                <a:moveTo>
                  <a:pt x="0" y="2984929"/>
                </a:moveTo>
                <a:lnTo>
                  <a:pt x="3564095" y="2984929"/>
                </a:lnTo>
                <a:lnTo>
                  <a:pt x="3564095" y="0"/>
                </a:lnTo>
                <a:lnTo>
                  <a:pt x="0" y="0"/>
                </a:lnTo>
                <a:lnTo>
                  <a:pt x="0" y="298492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511</Words>
  <Application>Microsoft Macintosh PowerPoint</Application>
  <PresentationFormat>Custom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Morgan</dc:creator>
  <cp:lastModifiedBy>Logan Littrell</cp:lastModifiedBy>
  <cp:revision>5</cp:revision>
  <dcterms:created xsi:type="dcterms:W3CDTF">2006-08-16T00:00:00Z</dcterms:created>
  <dcterms:modified xsi:type="dcterms:W3CDTF">2025-12-08T03:57:49Z</dcterms:modified>
  <dc:identifier>DAG5ollWBKA</dc:identifier>
</cp:coreProperties>
</file>